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6"/>
  </p:notesMasterIdLst>
  <p:handoutMasterIdLst>
    <p:handoutMasterId r:id="rId27"/>
  </p:handoutMasterIdLst>
  <p:sldIdLst>
    <p:sldId id="274" r:id="rId5"/>
    <p:sldId id="276" r:id="rId6"/>
    <p:sldId id="278" r:id="rId7"/>
    <p:sldId id="282" r:id="rId8"/>
    <p:sldId id="285" r:id="rId9"/>
    <p:sldId id="297" r:id="rId10"/>
    <p:sldId id="286" r:id="rId11"/>
    <p:sldId id="298" r:id="rId12"/>
    <p:sldId id="287" r:id="rId13"/>
    <p:sldId id="288" r:id="rId14"/>
    <p:sldId id="289" r:id="rId15"/>
    <p:sldId id="290" r:id="rId16"/>
    <p:sldId id="302" r:id="rId17"/>
    <p:sldId id="291" r:id="rId18"/>
    <p:sldId id="299" r:id="rId19"/>
    <p:sldId id="300" r:id="rId20"/>
    <p:sldId id="292" r:id="rId21"/>
    <p:sldId id="294" r:id="rId22"/>
    <p:sldId id="295" r:id="rId23"/>
    <p:sldId id="296" r:id="rId24"/>
    <p:sldId id="301"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546A"/>
    <a:srgbClr val="003F77"/>
    <a:srgbClr val="DD75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772322C-1A21-4D45-99EF-DE0E4B59EEBA}" v="61" dt="2025-02-19T06:29:25.7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392" autoAdjust="0"/>
  </p:normalViewPr>
  <p:slideViewPr>
    <p:cSldViewPr snapToGrid="0">
      <p:cViewPr varScale="1">
        <p:scale>
          <a:sx n="51" d="100"/>
          <a:sy n="51" d="100"/>
        </p:scale>
        <p:origin x="1232" y="5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avis Davis" userId="6b39e161-1837-4fce-ad32-b5524006200f" providerId="ADAL" clId="{C772322C-1A21-4D45-99EF-DE0E4B59EEBA}"/>
    <pc:docChg chg="undo redo custSel addSld delSld modSld">
      <pc:chgData name="Travis Davis" userId="6b39e161-1837-4fce-ad32-b5524006200f" providerId="ADAL" clId="{C772322C-1A21-4D45-99EF-DE0E4B59EEBA}" dt="2025-02-19T06:29:54.730" v="803" actId="1076"/>
      <pc:docMkLst>
        <pc:docMk/>
      </pc:docMkLst>
      <pc:sldChg chg="addSp delSp modSp add del mod">
        <pc:chgData name="Travis Davis" userId="6b39e161-1837-4fce-ad32-b5524006200f" providerId="ADAL" clId="{C772322C-1A21-4D45-99EF-DE0E4B59EEBA}" dt="2025-02-19T06:07:19.827" v="125" actId="2711"/>
        <pc:sldMkLst>
          <pc:docMk/>
          <pc:sldMk cId="2869168725" sldId="274"/>
        </pc:sldMkLst>
        <pc:spChg chg="mod">
          <ac:chgData name="Travis Davis" userId="6b39e161-1837-4fce-ad32-b5524006200f" providerId="ADAL" clId="{C772322C-1A21-4D45-99EF-DE0E4B59EEBA}" dt="2025-02-19T06:02:24.994" v="54" actId="113"/>
          <ac:spMkLst>
            <pc:docMk/>
            <pc:sldMk cId="2869168725" sldId="274"/>
            <ac:spMk id="2" creationId="{C856376C-E496-8748-96A3-3E138625AF20}"/>
          </ac:spMkLst>
        </pc:spChg>
        <pc:spChg chg="add mod">
          <ac:chgData name="Travis Davis" userId="6b39e161-1837-4fce-ad32-b5524006200f" providerId="ADAL" clId="{C772322C-1A21-4D45-99EF-DE0E4B59EEBA}" dt="2025-02-19T05:54:50.090" v="5" actId="14100"/>
          <ac:spMkLst>
            <pc:docMk/>
            <pc:sldMk cId="2869168725" sldId="274"/>
            <ac:spMk id="3" creationId="{9A86F7E6-0F79-964C-1CFB-0972BCAD0C6D}"/>
          </ac:spMkLst>
        </pc:spChg>
        <pc:spChg chg="mod">
          <ac:chgData name="Travis Davis" userId="6b39e161-1837-4fce-ad32-b5524006200f" providerId="ADAL" clId="{C772322C-1A21-4D45-99EF-DE0E4B59EEBA}" dt="2025-02-19T06:02:57.563" v="57" actId="1076"/>
          <ac:spMkLst>
            <pc:docMk/>
            <pc:sldMk cId="2869168725" sldId="274"/>
            <ac:spMk id="5" creationId="{0B9C9382-F5B0-8533-C30B-6B435B0DA3CD}"/>
          </ac:spMkLst>
        </pc:spChg>
        <pc:spChg chg="mod">
          <ac:chgData name="Travis Davis" userId="6b39e161-1837-4fce-ad32-b5524006200f" providerId="ADAL" clId="{C772322C-1A21-4D45-99EF-DE0E4B59EEBA}" dt="2025-02-19T06:02:40.993" v="55" actId="1076"/>
          <ac:spMkLst>
            <pc:docMk/>
            <pc:sldMk cId="2869168725" sldId="274"/>
            <ac:spMk id="6" creationId="{3DBAD538-43F0-B18F-3176-D42C39B031A8}"/>
          </ac:spMkLst>
        </pc:spChg>
        <pc:spChg chg="add del mod">
          <ac:chgData name="Travis Davis" userId="6b39e161-1837-4fce-ad32-b5524006200f" providerId="ADAL" clId="{C772322C-1A21-4D45-99EF-DE0E4B59EEBA}" dt="2025-02-19T05:56:05.041" v="14" actId="478"/>
          <ac:spMkLst>
            <pc:docMk/>
            <pc:sldMk cId="2869168725" sldId="274"/>
            <ac:spMk id="9" creationId="{6864C1F2-8C27-5A0D-66A6-46B6DE4DAC23}"/>
          </ac:spMkLst>
        </pc:spChg>
        <pc:spChg chg="mod">
          <ac:chgData name="Travis Davis" userId="6b39e161-1837-4fce-ad32-b5524006200f" providerId="ADAL" clId="{C772322C-1A21-4D45-99EF-DE0E4B59EEBA}" dt="2025-02-19T06:02:52.349" v="56" actId="1076"/>
          <ac:spMkLst>
            <pc:docMk/>
            <pc:sldMk cId="2869168725" sldId="274"/>
            <ac:spMk id="13" creationId="{165F8017-598B-F47B-82ED-847C8BE725BD}"/>
          </ac:spMkLst>
        </pc:spChg>
        <pc:spChg chg="mod">
          <ac:chgData name="Travis Davis" userId="6b39e161-1837-4fce-ad32-b5524006200f" providerId="ADAL" clId="{C772322C-1A21-4D45-99EF-DE0E4B59EEBA}" dt="2025-02-19T06:02:40.993" v="55" actId="1076"/>
          <ac:spMkLst>
            <pc:docMk/>
            <pc:sldMk cId="2869168725" sldId="274"/>
            <ac:spMk id="14" creationId="{4B3352B9-8AA8-8888-4FE1-423A579E3964}"/>
          </ac:spMkLst>
        </pc:spChg>
        <pc:spChg chg="add mod">
          <ac:chgData name="Travis Davis" userId="6b39e161-1837-4fce-ad32-b5524006200f" providerId="ADAL" clId="{C772322C-1A21-4D45-99EF-DE0E4B59EEBA}" dt="2025-02-19T06:01:07.261" v="31" actId="1076"/>
          <ac:spMkLst>
            <pc:docMk/>
            <pc:sldMk cId="2869168725" sldId="274"/>
            <ac:spMk id="15" creationId="{D9328BAF-E892-BC5F-41D7-C02DC39DF717}"/>
          </ac:spMkLst>
        </pc:spChg>
        <pc:spChg chg="add mod">
          <ac:chgData name="Travis Davis" userId="6b39e161-1837-4fce-ad32-b5524006200f" providerId="ADAL" clId="{C772322C-1A21-4D45-99EF-DE0E4B59EEBA}" dt="2025-02-19T06:04:04.701" v="58"/>
          <ac:spMkLst>
            <pc:docMk/>
            <pc:sldMk cId="2869168725" sldId="274"/>
            <ac:spMk id="16" creationId="{9C4B4DCF-9DD1-6333-BEF9-1F924B4161AA}"/>
          </ac:spMkLst>
        </pc:spChg>
        <pc:spChg chg="add mod">
          <ac:chgData name="Travis Davis" userId="6b39e161-1837-4fce-ad32-b5524006200f" providerId="ADAL" clId="{C772322C-1A21-4D45-99EF-DE0E4B59EEBA}" dt="2025-02-19T06:04:04.701" v="58"/>
          <ac:spMkLst>
            <pc:docMk/>
            <pc:sldMk cId="2869168725" sldId="274"/>
            <ac:spMk id="19" creationId="{4009564D-E7E3-23F0-702D-15756CC29F91}"/>
          </ac:spMkLst>
        </pc:spChg>
        <pc:spChg chg="add mod">
          <ac:chgData name="Travis Davis" userId="6b39e161-1837-4fce-ad32-b5524006200f" providerId="ADAL" clId="{C772322C-1A21-4D45-99EF-DE0E4B59EEBA}" dt="2025-02-19T06:04:12.264" v="59"/>
          <ac:spMkLst>
            <pc:docMk/>
            <pc:sldMk cId="2869168725" sldId="274"/>
            <ac:spMk id="21" creationId="{44A8AADA-09A3-1A98-BE6C-0FB71A12AA48}"/>
          </ac:spMkLst>
        </pc:spChg>
        <pc:spChg chg="add mod">
          <ac:chgData name="Travis Davis" userId="6b39e161-1837-4fce-ad32-b5524006200f" providerId="ADAL" clId="{C772322C-1A21-4D45-99EF-DE0E4B59EEBA}" dt="2025-02-19T06:04:12.264" v="59"/>
          <ac:spMkLst>
            <pc:docMk/>
            <pc:sldMk cId="2869168725" sldId="274"/>
            <ac:spMk id="25" creationId="{D21DBEBB-069E-F1E1-5679-45916244C4A1}"/>
          </ac:spMkLst>
        </pc:spChg>
        <pc:spChg chg="add mod">
          <ac:chgData name="Travis Davis" userId="6b39e161-1837-4fce-ad32-b5524006200f" providerId="ADAL" clId="{C772322C-1A21-4D45-99EF-DE0E4B59EEBA}" dt="2025-02-19T06:07:19.827" v="125" actId="2711"/>
          <ac:spMkLst>
            <pc:docMk/>
            <pc:sldMk cId="2869168725" sldId="274"/>
            <ac:spMk id="26" creationId="{F7F12797-D5DD-8D87-A8CA-A8FF605D87CA}"/>
          </ac:spMkLst>
        </pc:spChg>
        <pc:picChg chg="add mod">
          <ac:chgData name="Travis Davis" userId="6b39e161-1837-4fce-ad32-b5524006200f" providerId="ADAL" clId="{C772322C-1A21-4D45-99EF-DE0E4B59EEBA}" dt="2025-02-19T05:55:09.506" v="8" actId="14100"/>
          <ac:picMkLst>
            <pc:docMk/>
            <pc:sldMk cId="2869168725" sldId="274"/>
            <ac:picMk id="7" creationId="{3FF39C9E-71BD-714A-9EFB-A370550C6FE6}"/>
          </ac:picMkLst>
        </pc:picChg>
        <pc:picChg chg="add mod">
          <ac:chgData name="Travis Davis" userId="6b39e161-1837-4fce-ad32-b5524006200f" providerId="ADAL" clId="{C772322C-1A21-4D45-99EF-DE0E4B59EEBA}" dt="2025-02-19T05:55:28.754" v="11" actId="1076"/>
          <ac:picMkLst>
            <pc:docMk/>
            <pc:sldMk cId="2869168725" sldId="274"/>
            <ac:picMk id="8" creationId="{E77C0EB8-8926-1DE3-BE32-479444B32649}"/>
          </ac:picMkLst>
        </pc:picChg>
        <pc:picChg chg="add mod">
          <ac:chgData name="Travis Davis" userId="6b39e161-1837-4fce-ad32-b5524006200f" providerId="ADAL" clId="{C772322C-1A21-4D45-99EF-DE0E4B59EEBA}" dt="2025-02-19T06:01:20.004" v="34" actId="1076"/>
          <ac:picMkLst>
            <pc:docMk/>
            <pc:sldMk cId="2869168725" sldId="274"/>
            <ac:picMk id="11" creationId="{5914BAC3-C4A0-DB3A-A6FB-DCEF6E35A185}"/>
          </ac:picMkLst>
        </pc:picChg>
        <pc:picChg chg="add mod">
          <ac:chgData name="Travis Davis" userId="6b39e161-1837-4fce-ad32-b5524006200f" providerId="ADAL" clId="{C772322C-1A21-4D45-99EF-DE0E4B59EEBA}" dt="2025-02-19T06:04:04.701" v="58"/>
          <ac:picMkLst>
            <pc:docMk/>
            <pc:sldMk cId="2869168725" sldId="274"/>
            <ac:picMk id="17" creationId="{6155426F-0AD2-6B18-C58F-D4C78780F2C2}"/>
          </ac:picMkLst>
        </pc:picChg>
        <pc:picChg chg="add mod">
          <ac:chgData name="Travis Davis" userId="6b39e161-1837-4fce-ad32-b5524006200f" providerId="ADAL" clId="{C772322C-1A21-4D45-99EF-DE0E4B59EEBA}" dt="2025-02-19T06:04:04.701" v="58"/>
          <ac:picMkLst>
            <pc:docMk/>
            <pc:sldMk cId="2869168725" sldId="274"/>
            <ac:picMk id="18" creationId="{6D91BF66-555D-B459-BBF4-3DC6D0D3CC6F}"/>
          </ac:picMkLst>
        </pc:picChg>
        <pc:picChg chg="add mod">
          <ac:chgData name="Travis Davis" userId="6b39e161-1837-4fce-ad32-b5524006200f" providerId="ADAL" clId="{C772322C-1A21-4D45-99EF-DE0E4B59EEBA}" dt="2025-02-19T06:04:12.264" v="59"/>
          <ac:picMkLst>
            <pc:docMk/>
            <pc:sldMk cId="2869168725" sldId="274"/>
            <ac:picMk id="22" creationId="{20646797-B423-3087-46CA-FC18093A6753}"/>
          </ac:picMkLst>
        </pc:picChg>
        <pc:picChg chg="add mod">
          <ac:chgData name="Travis Davis" userId="6b39e161-1837-4fce-ad32-b5524006200f" providerId="ADAL" clId="{C772322C-1A21-4D45-99EF-DE0E4B59EEBA}" dt="2025-02-19T06:04:12.264" v="59"/>
          <ac:picMkLst>
            <pc:docMk/>
            <pc:sldMk cId="2869168725" sldId="274"/>
            <ac:picMk id="23" creationId="{459D6502-083F-AA2C-0555-5A391C6025BF}"/>
          </ac:picMkLst>
        </pc:picChg>
      </pc:sldChg>
      <pc:sldChg chg="addSp modSp mod">
        <pc:chgData name="Travis Davis" userId="6b39e161-1837-4fce-ad32-b5524006200f" providerId="ADAL" clId="{C772322C-1A21-4D45-99EF-DE0E4B59EEBA}" dt="2025-02-19T06:09:48.061" v="236" actId="20577"/>
        <pc:sldMkLst>
          <pc:docMk/>
          <pc:sldMk cId="1727247741" sldId="276"/>
        </pc:sldMkLst>
        <pc:spChg chg="mod">
          <ac:chgData name="Travis Davis" userId="6b39e161-1837-4fce-ad32-b5524006200f" providerId="ADAL" clId="{C772322C-1A21-4D45-99EF-DE0E4B59EEBA}" dt="2025-02-19T06:09:48.061" v="236" actId="20577"/>
          <ac:spMkLst>
            <pc:docMk/>
            <pc:sldMk cId="1727247741" sldId="276"/>
            <ac:spMk id="3" creationId="{50E85DAE-0029-A88B-69D3-34B12D76D406}"/>
          </ac:spMkLst>
        </pc:spChg>
        <pc:spChg chg="add mod">
          <ac:chgData name="Travis Davis" userId="6b39e161-1837-4fce-ad32-b5524006200f" providerId="ADAL" clId="{C772322C-1A21-4D45-99EF-DE0E4B59EEBA}" dt="2025-02-19T06:01:40.330" v="35"/>
          <ac:spMkLst>
            <pc:docMk/>
            <pc:sldMk cId="1727247741" sldId="276"/>
            <ac:spMk id="5" creationId="{F2E6F56C-DAA3-FA85-0A7B-B97666D93E85}"/>
          </ac:spMkLst>
        </pc:spChg>
        <pc:spChg chg="add mod">
          <ac:chgData name="Travis Davis" userId="6b39e161-1837-4fce-ad32-b5524006200f" providerId="ADAL" clId="{C772322C-1A21-4D45-99EF-DE0E4B59EEBA}" dt="2025-02-19T06:01:40.330" v="35"/>
          <ac:spMkLst>
            <pc:docMk/>
            <pc:sldMk cId="1727247741" sldId="276"/>
            <ac:spMk id="8" creationId="{5C959F32-0675-F180-B84A-B3067049FDBE}"/>
          </ac:spMkLst>
        </pc:spChg>
        <pc:spChg chg="add mod">
          <ac:chgData name="Travis Davis" userId="6b39e161-1837-4fce-ad32-b5524006200f" providerId="ADAL" clId="{C772322C-1A21-4D45-99EF-DE0E4B59EEBA}" dt="2025-02-19T06:07:43.235" v="126"/>
          <ac:spMkLst>
            <pc:docMk/>
            <pc:sldMk cId="1727247741" sldId="276"/>
            <ac:spMk id="9" creationId="{8FD61EA7-C966-219A-3914-23519759D44B}"/>
          </ac:spMkLst>
        </pc:spChg>
        <pc:picChg chg="add mod">
          <ac:chgData name="Travis Davis" userId="6b39e161-1837-4fce-ad32-b5524006200f" providerId="ADAL" clId="{C772322C-1A21-4D45-99EF-DE0E4B59EEBA}" dt="2025-02-19T06:01:40.330" v="35"/>
          <ac:picMkLst>
            <pc:docMk/>
            <pc:sldMk cId="1727247741" sldId="276"/>
            <ac:picMk id="6" creationId="{6715E005-79F6-2587-AED9-B6D7CDF40062}"/>
          </ac:picMkLst>
        </pc:picChg>
        <pc:picChg chg="add mod">
          <ac:chgData name="Travis Davis" userId="6b39e161-1837-4fce-ad32-b5524006200f" providerId="ADAL" clId="{C772322C-1A21-4D45-99EF-DE0E4B59EEBA}" dt="2025-02-19T06:01:40.330" v="35"/>
          <ac:picMkLst>
            <pc:docMk/>
            <pc:sldMk cId="1727247741" sldId="276"/>
            <ac:picMk id="7" creationId="{C169E39A-1400-D862-3A4C-3154CBCD62AA}"/>
          </ac:picMkLst>
        </pc:picChg>
      </pc:sldChg>
      <pc:sldChg chg="addSp modSp mod">
        <pc:chgData name="Travis Davis" userId="6b39e161-1837-4fce-ad32-b5524006200f" providerId="ADAL" clId="{C772322C-1A21-4D45-99EF-DE0E4B59EEBA}" dt="2025-02-19T06:24:27.275" v="634" actId="20577"/>
        <pc:sldMkLst>
          <pc:docMk/>
          <pc:sldMk cId="469619057" sldId="278"/>
        </pc:sldMkLst>
        <pc:spChg chg="mod">
          <ac:chgData name="Travis Davis" userId="6b39e161-1837-4fce-ad32-b5524006200f" providerId="ADAL" clId="{C772322C-1A21-4D45-99EF-DE0E4B59EEBA}" dt="2025-02-19T06:24:27.275" v="634" actId="20577"/>
          <ac:spMkLst>
            <pc:docMk/>
            <pc:sldMk cId="469619057" sldId="278"/>
            <ac:spMk id="2" creationId="{8B913F67-DAFF-42DC-DD6C-F3427D9C220E}"/>
          </ac:spMkLst>
        </pc:spChg>
        <pc:spChg chg="mod">
          <ac:chgData name="Travis Davis" userId="6b39e161-1837-4fce-ad32-b5524006200f" providerId="ADAL" clId="{C772322C-1A21-4D45-99EF-DE0E4B59EEBA}" dt="2025-02-19T06:11:19.894" v="277" actId="20577"/>
          <ac:spMkLst>
            <pc:docMk/>
            <pc:sldMk cId="469619057" sldId="278"/>
            <ac:spMk id="3" creationId="{421D6A28-D680-C208-5733-4D63EFF02EE6}"/>
          </ac:spMkLst>
        </pc:spChg>
        <pc:spChg chg="add mod">
          <ac:chgData name="Travis Davis" userId="6b39e161-1837-4fce-ad32-b5524006200f" providerId="ADAL" clId="{C772322C-1A21-4D45-99EF-DE0E4B59EEBA}" dt="2025-02-19T06:01:43.670" v="36"/>
          <ac:spMkLst>
            <pc:docMk/>
            <pc:sldMk cId="469619057" sldId="278"/>
            <ac:spMk id="4" creationId="{A79E77B9-CFF3-C2C5-242E-31C3F84FC17B}"/>
          </ac:spMkLst>
        </pc:spChg>
        <pc:spChg chg="add mod">
          <ac:chgData name="Travis Davis" userId="6b39e161-1837-4fce-ad32-b5524006200f" providerId="ADAL" clId="{C772322C-1A21-4D45-99EF-DE0E4B59EEBA}" dt="2025-02-19T06:01:43.670" v="36"/>
          <ac:spMkLst>
            <pc:docMk/>
            <pc:sldMk cId="469619057" sldId="278"/>
            <ac:spMk id="7" creationId="{A688D542-ADC6-A20F-E4E5-1DF50CF19221}"/>
          </ac:spMkLst>
        </pc:spChg>
        <pc:spChg chg="add mod">
          <ac:chgData name="Travis Davis" userId="6b39e161-1837-4fce-ad32-b5524006200f" providerId="ADAL" clId="{C772322C-1A21-4D45-99EF-DE0E4B59EEBA}" dt="2025-02-19T06:07:44.735" v="127"/>
          <ac:spMkLst>
            <pc:docMk/>
            <pc:sldMk cId="469619057" sldId="278"/>
            <ac:spMk id="8" creationId="{D057E302-C636-F539-2294-FBED29D81DD6}"/>
          </ac:spMkLst>
        </pc:spChg>
        <pc:picChg chg="add mod">
          <ac:chgData name="Travis Davis" userId="6b39e161-1837-4fce-ad32-b5524006200f" providerId="ADAL" clId="{C772322C-1A21-4D45-99EF-DE0E4B59EEBA}" dt="2025-02-19T06:01:43.670" v="36"/>
          <ac:picMkLst>
            <pc:docMk/>
            <pc:sldMk cId="469619057" sldId="278"/>
            <ac:picMk id="5" creationId="{27DB8156-A1EB-9193-4C59-0A2916EBBADD}"/>
          </ac:picMkLst>
        </pc:picChg>
        <pc:picChg chg="add mod">
          <ac:chgData name="Travis Davis" userId="6b39e161-1837-4fce-ad32-b5524006200f" providerId="ADAL" clId="{C772322C-1A21-4D45-99EF-DE0E4B59EEBA}" dt="2025-02-19T06:01:43.670" v="36"/>
          <ac:picMkLst>
            <pc:docMk/>
            <pc:sldMk cId="469619057" sldId="278"/>
            <ac:picMk id="6" creationId="{EAF89AB2-49FA-B7EB-F685-4864A775B613}"/>
          </ac:picMkLst>
        </pc:picChg>
      </pc:sldChg>
      <pc:sldChg chg="addSp modSp mod modNotesTx">
        <pc:chgData name="Travis Davis" userId="6b39e161-1837-4fce-ad32-b5524006200f" providerId="ADAL" clId="{C772322C-1A21-4D45-99EF-DE0E4B59EEBA}" dt="2025-02-19T06:13:20.987" v="529" actId="20577"/>
        <pc:sldMkLst>
          <pc:docMk/>
          <pc:sldMk cId="2813784150" sldId="282"/>
        </pc:sldMkLst>
        <pc:spChg chg="add mod">
          <ac:chgData name="Travis Davis" userId="6b39e161-1837-4fce-ad32-b5524006200f" providerId="ADAL" clId="{C772322C-1A21-4D45-99EF-DE0E4B59EEBA}" dt="2025-02-19T06:01:44.619" v="37"/>
          <ac:spMkLst>
            <pc:docMk/>
            <pc:sldMk cId="2813784150" sldId="282"/>
            <ac:spMk id="3" creationId="{AB8C5961-625A-2FB9-9E33-CA7A01B49237}"/>
          </ac:spMkLst>
        </pc:spChg>
        <pc:spChg chg="mod">
          <ac:chgData name="Travis Davis" userId="6b39e161-1837-4fce-ad32-b5524006200f" providerId="ADAL" clId="{C772322C-1A21-4D45-99EF-DE0E4B59EEBA}" dt="2025-02-19T06:11:58.205" v="294" actId="20577"/>
          <ac:spMkLst>
            <pc:docMk/>
            <pc:sldMk cId="2813784150" sldId="282"/>
            <ac:spMk id="4" creationId="{C7B0B115-2D93-48D7-B297-99C5923FFDF6}"/>
          </ac:spMkLst>
        </pc:spChg>
        <pc:spChg chg="add mod">
          <ac:chgData name="Travis Davis" userId="6b39e161-1837-4fce-ad32-b5524006200f" providerId="ADAL" clId="{C772322C-1A21-4D45-99EF-DE0E4B59EEBA}" dt="2025-02-19T06:01:44.619" v="37"/>
          <ac:spMkLst>
            <pc:docMk/>
            <pc:sldMk cId="2813784150" sldId="282"/>
            <ac:spMk id="9" creationId="{BC947B13-C555-9EF9-2096-9699656BBEDF}"/>
          </ac:spMkLst>
        </pc:spChg>
        <pc:spChg chg="add mod">
          <ac:chgData name="Travis Davis" userId="6b39e161-1837-4fce-ad32-b5524006200f" providerId="ADAL" clId="{C772322C-1A21-4D45-99EF-DE0E4B59EEBA}" dt="2025-02-19T06:07:48.193" v="132" actId="1035"/>
          <ac:spMkLst>
            <pc:docMk/>
            <pc:sldMk cId="2813784150" sldId="282"/>
            <ac:spMk id="10" creationId="{AF87E2C6-B6CC-7F57-EF93-6DC4300C1D3A}"/>
          </ac:spMkLst>
        </pc:spChg>
        <pc:picChg chg="add mod">
          <ac:chgData name="Travis Davis" userId="6b39e161-1837-4fce-ad32-b5524006200f" providerId="ADAL" clId="{C772322C-1A21-4D45-99EF-DE0E4B59EEBA}" dt="2025-02-19T06:01:44.619" v="37"/>
          <ac:picMkLst>
            <pc:docMk/>
            <pc:sldMk cId="2813784150" sldId="282"/>
            <ac:picMk id="7" creationId="{DDA12FC9-9647-4436-E0A2-CE00E1B82D33}"/>
          </ac:picMkLst>
        </pc:picChg>
        <pc:picChg chg="add mod">
          <ac:chgData name="Travis Davis" userId="6b39e161-1837-4fce-ad32-b5524006200f" providerId="ADAL" clId="{C772322C-1A21-4D45-99EF-DE0E4B59EEBA}" dt="2025-02-19T06:01:44.619" v="37"/>
          <ac:picMkLst>
            <pc:docMk/>
            <pc:sldMk cId="2813784150" sldId="282"/>
            <ac:picMk id="8" creationId="{93C78F91-BDB4-6219-A103-972D74B58786}"/>
          </ac:picMkLst>
        </pc:picChg>
      </pc:sldChg>
      <pc:sldChg chg="addSp modSp mod">
        <pc:chgData name="Travis Davis" userId="6b39e161-1837-4fce-ad32-b5524006200f" providerId="ADAL" clId="{C772322C-1A21-4D45-99EF-DE0E4B59EEBA}" dt="2025-02-19T06:14:27.837" v="536" actId="1076"/>
        <pc:sldMkLst>
          <pc:docMk/>
          <pc:sldMk cId="2352557312" sldId="285"/>
        </pc:sldMkLst>
        <pc:spChg chg="add mod">
          <ac:chgData name="Travis Davis" userId="6b39e161-1837-4fce-ad32-b5524006200f" providerId="ADAL" clId="{C772322C-1A21-4D45-99EF-DE0E4B59EEBA}" dt="2025-02-19T06:01:45.553" v="38"/>
          <ac:spMkLst>
            <pc:docMk/>
            <pc:sldMk cId="2352557312" sldId="285"/>
            <ac:spMk id="2" creationId="{2C3D0E52-5F76-3DF5-572B-26D6AA1C77C5}"/>
          </ac:spMkLst>
        </pc:spChg>
        <pc:spChg chg="add mod">
          <ac:chgData name="Travis Davis" userId="6b39e161-1837-4fce-ad32-b5524006200f" providerId="ADAL" clId="{C772322C-1A21-4D45-99EF-DE0E4B59EEBA}" dt="2025-02-19T06:01:45.553" v="38"/>
          <ac:spMkLst>
            <pc:docMk/>
            <pc:sldMk cId="2352557312" sldId="285"/>
            <ac:spMk id="7" creationId="{3F168906-37A7-3858-F6B9-83D9A2F6E56A}"/>
          </ac:spMkLst>
        </pc:spChg>
        <pc:spChg chg="add mod">
          <ac:chgData name="Travis Davis" userId="6b39e161-1837-4fce-ad32-b5524006200f" providerId="ADAL" clId="{C772322C-1A21-4D45-99EF-DE0E4B59EEBA}" dt="2025-02-19T06:07:50.401" v="133"/>
          <ac:spMkLst>
            <pc:docMk/>
            <pc:sldMk cId="2352557312" sldId="285"/>
            <ac:spMk id="8" creationId="{42E28DE0-5F11-68FD-BBF9-224C69D5BBFA}"/>
          </ac:spMkLst>
        </pc:spChg>
        <pc:spChg chg="add mod">
          <ac:chgData name="Travis Davis" userId="6b39e161-1837-4fce-ad32-b5524006200f" providerId="ADAL" clId="{C772322C-1A21-4D45-99EF-DE0E4B59EEBA}" dt="2025-02-19T06:14:27.837" v="536" actId="1076"/>
          <ac:spMkLst>
            <pc:docMk/>
            <pc:sldMk cId="2352557312" sldId="285"/>
            <ac:spMk id="9" creationId="{4DCDED73-F8D9-EEA4-7388-0C7DC989445A}"/>
          </ac:spMkLst>
        </pc:spChg>
        <pc:picChg chg="add mod">
          <ac:chgData name="Travis Davis" userId="6b39e161-1837-4fce-ad32-b5524006200f" providerId="ADAL" clId="{C772322C-1A21-4D45-99EF-DE0E4B59EEBA}" dt="2025-02-19T06:01:45.553" v="38"/>
          <ac:picMkLst>
            <pc:docMk/>
            <pc:sldMk cId="2352557312" sldId="285"/>
            <ac:picMk id="3" creationId="{FC17D56B-A642-F5BB-EE2E-C1D47374D328}"/>
          </ac:picMkLst>
        </pc:picChg>
        <pc:picChg chg="add mod">
          <ac:chgData name="Travis Davis" userId="6b39e161-1837-4fce-ad32-b5524006200f" providerId="ADAL" clId="{C772322C-1A21-4D45-99EF-DE0E4B59EEBA}" dt="2025-02-19T06:01:45.553" v="38"/>
          <ac:picMkLst>
            <pc:docMk/>
            <pc:sldMk cId="2352557312" sldId="285"/>
            <ac:picMk id="4" creationId="{677257CC-15F1-CB4F-2259-15C20820216C}"/>
          </ac:picMkLst>
        </pc:picChg>
        <pc:picChg chg="mod">
          <ac:chgData name="Travis Davis" userId="6b39e161-1837-4fce-ad32-b5524006200f" providerId="ADAL" clId="{C772322C-1A21-4D45-99EF-DE0E4B59EEBA}" dt="2025-02-19T06:14:20.651" v="535" actId="1076"/>
          <ac:picMkLst>
            <pc:docMk/>
            <pc:sldMk cId="2352557312" sldId="285"/>
            <ac:picMk id="6" creationId="{A428DC8E-B8C9-86B6-3210-F89D9D0EF37D}"/>
          </ac:picMkLst>
        </pc:picChg>
      </pc:sldChg>
      <pc:sldChg chg="addSp modSp mod">
        <pc:chgData name="Travis Davis" userId="6b39e161-1837-4fce-ad32-b5524006200f" providerId="ADAL" clId="{C772322C-1A21-4D45-99EF-DE0E4B59EEBA}" dt="2025-02-19T06:14:49.896" v="538" actId="27636"/>
        <pc:sldMkLst>
          <pc:docMk/>
          <pc:sldMk cId="2467136491" sldId="286"/>
        </pc:sldMkLst>
        <pc:spChg chg="add mod">
          <ac:chgData name="Travis Davis" userId="6b39e161-1837-4fce-ad32-b5524006200f" providerId="ADAL" clId="{C772322C-1A21-4D45-99EF-DE0E4B59EEBA}" dt="2025-02-19T06:01:49.191" v="40"/>
          <ac:spMkLst>
            <pc:docMk/>
            <pc:sldMk cId="2467136491" sldId="286"/>
            <ac:spMk id="3" creationId="{03EF2E7D-0A59-411B-B4AC-935802B97FC0}"/>
          </ac:spMkLst>
        </pc:spChg>
        <pc:spChg chg="mod">
          <ac:chgData name="Travis Davis" userId="6b39e161-1837-4fce-ad32-b5524006200f" providerId="ADAL" clId="{C772322C-1A21-4D45-99EF-DE0E4B59EEBA}" dt="2025-02-19T06:14:49.896" v="538" actId="27636"/>
          <ac:spMkLst>
            <pc:docMk/>
            <pc:sldMk cId="2467136491" sldId="286"/>
            <ac:spMk id="5" creationId="{0EC9CE9A-4297-88AE-F1E2-5975C1FC71CA}"/>
          </ac:spMkLst>
        </pc:spChg>
        <pc:spChg chg="add mod">
          <ac:chgData name="Travis Davis" userId="6b39e161-1837-4fce-ad32-b5524006200f" providerId="ADAL" clId="{C772322C-1A21-4D45-99EF-DE0E4B59EEBA}" dt="2025-02-19T06:01:49.191" v="40"/>
          <ac:spMkLst>
            <pc:docMk/>
            <pc:sldMk cId="2467136491" sldId="286"/>
            <ac:spMk id="12" creationId="{5BF8365E-1004-606D-1DFF-C277660DBFA4}"/>
          </ac:spMkLst>
        </pc:spChg>
        <pc:spChg chg="add mod">
          <ac:chgData name="Travis Davis" userId="6b39e161-1837-4fce-ad32-b5524006200f" providerId="ADAL" clId="{C772322C-1A21-4D45-99EF-DE0E4B59EEBA}" dt="2025-02-19T06:07:54.111" v="135"/>
          <ac:spMkLst>
            <pc:docMk/>
            <pc:sldMk cId="2467136491" sldId="286"/>
            <ac:spMk id="13" creationId="{0E761848-645A-7155-9DDB-EEA19E373EF2}"/>
          </ac:spMkLst>
        </pc:spChg>
        <pc:picChg chg="add mod">
          <ac:chgData name="Travis Davis" userId="6b39e161-1837-4fce-ad32-b5524006200f" providerId="ADAL" clId="{C772322C-1A21-4D45-99EF-DE0E4B59EEBA}" dt="2025-02-19T06:01:49.191" v="40"/>
          <ac:picMkLst>
            <pc:docMk/>
            <pc:sldMk cId="2467136491" sldId="286"/>
            <ac:picMk id="10" creationId="{C80ED626-D31D-B3E1-2D2F-5F63C71DABF0}"/>
          </ac:picMkLst>
        </pc:picChg>
        <pc:picChg chg="add mod">
          <ac:chgData name="Travis Davis" userId="6b39e161-1837-4fce-ad32-b5524006200f" providerId="ADAL" clId="{C772322C-1A21-4D45-99EF-DE0E4B59EEBA}" dt="2025-02-19T06:01:49.191" v="40"/>
          <ac:picMkLst>
            <pc:docMk/>
            <pc:sldMk cId="2467136491" sldId="286"/>
            <ac:picMk id="11" creationId="{B7E59892-A8E8-1A2C-4BD3-F0FB347CFF4E}"/>
          </ac:picMkLst>
        </pc:picChg>
      </pc:sldChg>
      <pc:sldChg chg="addSp modSp">
        <pc:chgData name="Travis Davis" userId="6b39e161-1837-4fce-ad32-b5524006200f" providerId="ADAL" clId="{C772322C-1A21-4D45-99EF-DE0E4B59EEBA}" dt="2025-02-19T06:07:55.299" v="137"/>
        <pc:sldMkLst>
          <pc:docMk/>
          <pc:sldMk cId="1681387679" sldId="287"/>
        </pc:sldMkLst>
        <pc:spChg chg="add mod">
          <ac:chgData name="Travis Davis" userId="6b39e161-1837-4fce-ad32-b5524006200f" providerId="ADAL" clId="{C772322C-1A21-4D45-99EF-DE0E4B59EEBA}" dt="2025-02-19T06:01:53.619" v="42"/>
          <ac:spMkLst>
            <pc:docMk/>
            <pc:sldMk cId="1681387679" sldId="287"/>
            <ac:spMk id="2" creationId="{65196D73-386D-F551-C8CB-D89618CA8F76}"/>
          </ac:spMkLst>
        </pc:spChg>
        <pc:spChg chg="add mod">
          <ac:chgData name="Travis Davis" userId="6b39e161-1837-4fce-ad32-b5524006200f" providerId="ADAL" clId="{C772322C-1A21-4D45-99EF-DE0E4B59EEBA}" dt="2025-02-19T06:01:53.619" v="42"/>
          <ac:spMkLst>
            <pc:docMk/>
            <pc:sldMk cId="1681387679" sldId="287"/>
            <ac:spMk id="7" creationId="{5B4E61AF-F9B7-2940-A7A6-08673E963416}"/>
          </ac:spMkLst>
        </pc:spChg>
        <pc:spChg chg="add mod">
          <ac:chgData name="Travis Davis" userId="6b39e161-1837-4fce-ad32-b5524006200f" providerId="ADAL" clId="{C772322C-1A21-4D45-99EF-DE0E4B59EEBA}" dt="2025-02-19T06:07:55.299" v="137"/>
          <ac:spMkLst>
            <pc:docMk/>
            <pc:sldMk cId="1681387679" sldId="287"/>
            <ac:spMk id="8" creationId="{59DC86DD-8BC9-AC42-80E4-DCA533FC1817}"/>
          </ac:spMkLst>
        </pc:spChg>
        <pc:picChg chg="add mod">
          <ac:chgData name="Travis Davis" userId="6b39e161-1837-4fce-ad32-b5524006200f" providerId="ADAL" clId="{C772322C-1A21-4D45-99EF-DE0E4B59EEBA}" dt="2025-02-19T06:01:53.619" v="42"/>
          <ac:picMkLst>
            <pc:docMk/>
            <pc:sldMk cId="1681387679" sldId="287"/>
            <ac:picMk id="3" creationId="{0D01E18D-5FCF-EC68-95D3-F4DC0CB2C8CE}"/>
          </ac:picMkLst>
        </pc:picChg>
        <pc:picChg chg="add mod">
          <ac:chgData name="Travis Davis" userId="6b39e161-1837-4fce-ad32-b5524006200f" providerId="ADAL" clId="{C772322C-1A21-4D45-99EF-DE0E4B59EEBA}" dt="2025-02-19T06:01:53.619" v="42"/>
          <ac:picMkLst>
            <pc:docMk/>
            <pc:sldMk cId="1681387679" sldId="287"/>
            <ac:picMk id="4" creationId="{C4AFDC36-4389-2D65-B250-674325E75383}"/>
          </ac:picMkLst>
        </pc:picChg>
      </pc:sldChg>
      <pc:sldChg chg="addSp modSp">
        <pc:chgData name="Travis Davis" userId="6b39e161-1837-4fce-ad32-b5524006200f" providerId="ADAL" clId="{C772322C-1A21-4D45-99EF-DE0E4B59EEBA}" dt="2025-02-19T06:07:55.915" v="138"/>
        <pc:sldMkLst>
          <pc:docMk/>
          <pc:sldMk cId="3092010967" sldId="288"/>
        </pc:sldMkLst>
        <pc:spChg chg="add mod">
          <ac:chgData name="Travis Davis" userId="6b39e161-1837-4fce-ad32-b5524006200f" providerId="ADAL" clId="{C772322C-1A21-4D45-99EF-DE0E4B59EEBA}" dt="2025-02-19T06:01:54.275" v="43"/>
          <ac:spMkLst>
            <pc:docMk/>
            <pc:sldMk cId="3092010967" sldId="288"/>
            <ac:spMk id="2" creationId="{6C01AD5F-5093-2D25-E872-CC629F7E5672}"/>
          </ac:spMkLst>
        </pc:spChg>
        <pc:spChg chg="add mod">
          <ac:chgData name="Travis Davis" userId="6b39e161-1837-4fce-ad32-b5524006200f" providerId="ADAL" clId="{C772322C-1A21-4D45-99EF-DE0E4B59EEBA}" dt="2025-02-19T06:01:54.275" v="43"/>
          <ac:spMkLst>
            <pc:docMk/>
            <pc:sldMk cId="3092010967" sldId="288"/>
            <ac:spMk id="7" creationId="{472F5EBA-E5B7-40AD-E27A-099B6596A077}"/>
          </ac:spMkLst>
        </pc:spChg>
        <pc:spChg chg="add mod">
          <ac:chgData name="Travis Davis" userId="6b39e161-1837-4fce-ad32-b5524006200f" providerId="ADAL" clId="{C772322C-1A21-4D45-99EF-DE0E4B59EEBA}" dt="2025-02-19T06:07:55.915" v="138"/>
          <ac:spMkLst>
            <pc:docMk/>
            <pc:sldMk cId="3092010967" sldId="288"/>
            <ac:spMk id="8" creationId="{18171C33-D42C-3F10-6155-C5F91179BEDD}"/>
          </ac:spMkLst>
        </pc:spChg>
        <pc:picChg chg="add mod">
          <ac:chgData name="Travis Davis" userId="6b39e161-1837-4fce-ad32-b5524006200f" providerId="ADAL" clId="{C772322C-1A21-4D45-99EF-DE0E4B59EEBA}" dt="2025-02-19T06:01:54.275" v="43"/>
          <ac:picMkLst>
            <pc:docMk/>
            <pc:sldMk cId="3092010967" sldId="288"/>
            <ac:picMk id="3" creationId="{408FD57B-6C7A-6144-71D0-FFB02DC4C0E4}"/>
          </ac:picMkLst>
        </pc:picChg>
        <pc:picChg chg="add mod">
          <ac:chgData name="Travis Davis" userId="6b39e161-1837-4fce-ad32-b5524006200f" providerId="ADAL" clId="{C772322C-1A21-4D45-99EF-DE0E4B59EEBA}" dt="2025-02-19T06:01:54.275" v="43"/>
          <ac:picMkLst>
            <pc:docMk/>
            <pc:sldMk cId="3092010967" sldId="288"/>
            <ac:picMk id="4" creationId="{7520666B-956A-607A-5EC1-0B06A9FD3E82}"/>
          </ac:picMkLst>
        </pc:picChg>
      </pc:sldChg>
      <pc:sldChg chg="addSp modSp">
        <pc:chgData name="Travis Davis" userId="6b39e161-1837-4fce-ad32-b5524006200f" providerId="ADAL" clId="{C772322C-1A21-4D45-99EF-DE0E4B59EEBA}" dt="2025-02-19T06:07:57.767" v="139"/>
        <pc:sldMkLst>
          <pc:docMk/>
          <pc:sldMk cId="3986774426" sldId="289"/>
        </pc:sldMkLst>
        <pc:spChg chg="add mod">
          <ac:chgData name="Travis Davis" userId="6b39e161-1837-4fce-ad32-b5524006200f" providerId="ADAL" clId="{C772322C-1A21-4D45-99EF-DE0E4B59EEBA}" dt="2025-02-19T06:01:57.264" v="44"/>
          <ac:spMkLst>
            <pc:docMk/>
            <pc:sldMk cId="3986774426" sldId="289"/>
            <ac:spMk id="2" creationId="{ABB81D93-7EFD-A124-CF69-0B75F5E27AB0}"/>
          </ac:spMkLst>
        </pc:spChg>
        <pc:spChg chg="add mod">
          <ac:chgData name="Travis Davis" userId="6b39e161-1837-4fce-ad32-b5524006200f" providerId="ADAL" clId="{C772322C-1A21-4D45-99EF-DE0E4B59EEBA}" dt="2025-02-19T06:01:57.264" v="44"/>
          <ac:spMkLst>
            <pc:docMk/>
            <pc:sldMk cId="3986774426" sldId="289"/>
            <ac:spMk id="7" creationId="{E1ED6719-C5EF-D96E-F19C-1B5B6B989683}"/>
          </ac:spMkLst>
        </pc:spChg>
        <pc:spChg chg="add mod">
          <ac:chgData name="Travis Davis" userId="6b39e161-1837-4fce-ad32-b5524006200f" providerId="ADAL" clId="{C772322C-1A21-4D45-99EF-DE0E4B59EEBA}" dt="2025-02-19T06:07:57.767" v="139"/>
          <ac:spMkLst>
            <pc:docMk/>
            <pc:sldMk cId="3986774426" sldId="289"/>
            <ac:spMk id="8" creationId="{DC678365-D195-FE34-DE0D-9AAFE603285C}"/>
          </ac:spMkLst>
        </pc:spChg>
        <pc:picChg chg="add mod">
          <ac:chgData name="Travis Davis" userId="6b39e161-1837-4fce-ad32-b5524006200f" providerId="ADAL" clId="{C772322C-1A21-4D45-99EF-DE0E4B59EEBA}" dt="2025-02-19T06:01:57.264" v="44"/>
          <ac:picMkLst>
            <pc:docMk/>
            <pc:sldMk cId="3986774426" sldId="289"/>
            <ac:picMk id="3" creationId="{0E800CAE-3F55-0BC4-FF31-39ABFEF11440}"/>
          </ac:picMkLst>
        </pc:picChg>
        <pc:picChg chg="add mod">
          <ac:chgData name="Travis Davis" userId="6b39e161-1837-4fce-ad32-b5524006200f" providerId="ADAL" clId="{C772322C-1A21-4D45-99EF-DE0E4B59EEBA}" dt="2025-02-19T06:01:57.264" v="44"/>
          <ac:picMkLst>
            <pc:docMk/>
            <pc:sldMk cId="3986774426" sldId="289"/>
            <ac:picMk id="4" creationId="{64A2BB78-DA81-C8B3-9B1D-42C8A7577398}"/>
          </ac:picMkLst>
        </pc:picChg>
      </pc:sldChg>
      <pc:sldChg chg="addSp delSp modSp mod">
        <pc:chgData name="Travis Davis" userId="6b39e161-1837-4fce-ad32-b5524006200f" providerId="ADAL" clId="{C772322C-1A21-4D45-99EF-DE0E4B59EEBA}" dt="2025-02-19T06:20:56.693" v="549" actId="1076"/>
        <pc:sldMkLst>
          <pc:docMk/>
          <pc:sldMk cId="401541451" sldId="290"/>
        </pc:sldMkLst>
        <pc:spChg chg="add mod">
          <ac:chgData name="Travis Davis" userId="6b39e161-1837-4fce-ad32-b5524006200f" providerId="ADAL" clId="{C772322C-1A21-4D45-99EF-DE0E4B59EEBA}" dt="2025-02-19T06:01:57.956" v="45"/>
          <ac:spMkLst>
            <pc:docMk/>
            <pc:sldMk cId="401541451" sldId="290"/>
            <ac:spMk id="2" creationId="{EF72622B-C0BC-D2AB-31D4-5B99372DCE10}"/>
          </ac:spMkLst>
        </pc:spChg>
        <pc:spChg chg="add mod">
          <ac:chgData name="Travis Davis" userId="6b39e161-1837-4fce-ad32-b5524006200f" providerId="ADAL" clId="{C772322C-1A21-4D45-99EF-DE0E4B59EEBA}" dt="2025-02-19T06:01:57.956" v="45"/>
          <ac:spMkLst>
            <pc:docMk/>
            <pc:sldMk cId="401541451" sldId="290"/>
            <ac:spMk id="8" creationId="{32FC2CCE-ED1F-3246-B541-173470BC238F}"/>
          </ac:spMkLst>
        </pc:spChg>
        <pc:spChg chg="add mod">
          <ac:chgData name="Travis Davis" userId="6b39e161-1837-4fce-ad32-b5524006200f" providerId="ADAL" clId="{C772322C-1A21-4D45-99EF-DE0E4B59EEBA}" dt="2025-02-19T06:07:58.484" v="140"/>
          <ac:spMkLst>
            <pc:docMk/>
            <pc:sldMk cId="401541451" sldId="290"/>
            <ac:spMk id="9" creationId="{F8039A32-0356-48AF-7710-B4F8FBA277B7}"/>
          </ac:spMkLst>
        </pc:spChg>
        <pc:picChg chg="del mod">
          <ac:chgData name="Travis Davis" userId="6b39e161-1837-4fce-ad32-b5524006200f" providerId="ADAL" clId="{C772322C-1A21-4D45-99EF-DE0E4B59EEBA}" dt="2025-02-19T06:20:45.008" v="546" actId="478"/>
          <ac:picMkLst>
            <pc:docMk/>
            <pc:sldMk cId="401541451" sldId="290"/>
            <ac:picMk id="3" creationId="{BC21F548-EA08-D239-482F-C35224EF32BA}"/>
          </ac:picMkLst>
        </pc:picChg>
        <pc:picChg chg="add mod">
          <ac:chgData name="Travis Davis" userId="6b39e161-1837-4fce-ad32-b5524006200f" providerId="ADAL" clId="{C772322C-1A21-4D45-99EF-DE0E4B59EEBA}" dt="2025-02-19T06:01:57.956" v="45"/>
          <ac:picMkLst>
            <pc:docMk/>
            <pc:sldMk cId="401541451" sldId="290"/>
            <ac:picMk id="4" creationId="{5498BD7A-1590-F12B-45F5-2EECADFA286E}"/>
          </ac:picMkLst>
        </pc:picChg>
        <pc:picChg chg="add mod">
          <ac:chgData name="Travis Davis" userId="6b39e161-1837-4fce-ad32-b5524006200f" providerId="ADAL" clId="{C772322C-1A21-4D45-99EF-DE0E4B59EEBA}" dt="2025-02-19T06:01:57.956" v="45"/>
          <ac:picMkLst>
            <pc:docMk/>
            <pc:sldMk cId="401541451" sldId="290"/>
            <ac:picMk id="7" creationId="{2FBFE6CB-B962-0FC8-6B65-94639090CF00}"/>
          </ac:picMkLst>
        </pc:picChg>
        <pc:picChg chg="add del mod">
          <ac:chgData name="Travis Davis" userId="6b39e161-1837-4fce-ad32-b5524006200f" providerId="ADAL" clId="{C772322C-1A21-4D45-99EF-DE0E4B59EEBA}" dt="2025-02-19T06:19:46.257" v="543" actId="478"/>
          <ac:picMkLst>
            <pc:docMk/>
            <pc:sldMk cId="401541451" sldId="290"/>
            <ac:picMk id="10" creationId="{224BB587-2BE9-A3B7-7001-FB694C9A119F}"/>
          </ac:picMkLst>
        </pc:picChg>
        <pc:picChg chg="add del mod">
          <ac:chgData name="Travis Davis" userId="6b39e161-1837-4fce-ad32-b5524006200f" providerId="ADAL" clId="{C772322C-1A21-4D45-99EF-DE0E4B59EEBA}" dt="2025-02-19T06:19:50.346" v="545" actId="478"/>
          <ac:picMkLst>
            <pc:docMk/>
            <pc:sldMk cId="401541451" sldId="290"/>
            <ac:picMk id="11" creationId="{6ED5DBC8-05BB-75A7-126F-A2CEB62887DE}"/>
          </ac:picMkLst>
        </pc:picChg>
        <pc:picChg chg="add mod">
          <ac:chgData name="Travis Davis" userId="6b39e161-1837-4fce-ad32-b5524006200f" providerId="ADAL" clId="{C772322C-1A21-4D45-99EF-DE0E4B59EEBA}" dt="2025-02-19T06:20:56.693" v="549" actId="1076"/>
          <ac:picMkLst>
            <pc:docMk/>
            <pc:sldMk cId="401541451" sldId="290"/>
            <ac:picMk id="13" creationId="{60F25450-0DF0-B140-7AD2-A36BE6991032}"/>
          </ac:picMkLst>
        </pc:picChg>
      </pc:sldChg>
      <pc:sldChg chg="addSp modSp add del">
        <pc:chgData name="Travis Davis" userId="6b39e161-1837-4fce-ad32-b5524006200f" providerId="ADAL" clId="{C772322C-1A21-4D45-99EF-DE0E4B59EEBA}" dt="2025-02-19T06:23:27.999" v="628" actId="47"/>
        <pc:sldMkLst>
          <pc:docMk/>
          <pc:sldMk cId="4245906143" sldId="291"/>
        </pc:sldMkLst>
        <pc:spChg chg="add mod">
          <ac:chgData name="Travis Davis" userId="6b39e161-1837-4fce-ad32-b5524006200f" providerId="ADAL" clId="{C772322C-1A21-4D45-99EF-DE0E4B59EEBA}" dt="2025-02-19T06:01:58.900" v="46"/>
          <ac:spMkLst>
            <pc:docMk/>
            <pc:sldMk cId="4245906143" sldId="291"/>
            <ac:spMk id="2" creationId="{08D29EE5-A7BB-E191-BBD6-E55A4177EA7B}"/>
          </ac:spMkLst>
        </pc:spChg>
        <pc:spChg chg="add mod">
          <ac:chgData name="Travis Davis" userId="6b39e161-1837-4fce-ad32-b5524006200f" providerId="ADAL" clId="{C772322C-1A21-4D45-99EF-DE0E4B59EEBA}" dt="2025-02-19T06:01:58.900" v="46"/>
          <ac:spMkLst>
            <pc:docMk/>
            <pc:sldMk cId="4245906143" sldId="291"/>
            <ac:spMk id="7" creationId="{962EADA9-DBFF-40E2-3718-7087105DF8FE}"/>
          </ac:spMkLst>
        </pc:spChg>
        <pc:spChg chg="add mod">
          <ac:chgData name="Travis Davis" userId="6b39e161-1837-4fce-ad32-b5524006200f" providerId="ADAL" clId="{C772322C-1A21-4D45-99EF-DE0E4B59EEBA}" dt="2025-02-19T06:07:59.623" v="141"/>
          <ac:spMkLst>
            <pc:docMk/>
            <pc:sldMk cId="4245906143" sldId="291"/>
            <ac:spMk id="8" creationId="{DF589D74-AF86-8635-4A36-D44B6D1AA26C}"/>
          </ac:spMkLst>
        </pc:spChg>
        <pc:picChg chg="add mod">
          <ac:chgData name="Travis Davis" userId="6b39e161-1837-4fce-ad32-b5524006200f" providerId="ADAL" clId="{C772322C-1A21-4D45-99EF-DE0E4B59EEBA}" dt="2025-02-19T06:01:58.900" v="46"/>
          <ac:picMkLst>
            <pc:docMk/>
            <pc:sldMk cId="4245906143" sldId="291"/>
            <ac:picMk id="3" creationId="{45D5D205-BCD3-C0CD-8898-F7508181171A}"/>
          </ac:picMkLst>
        </pc:picChg>
        <pc:picChg chg="add mod">
          <ac:chgData name="Travis Davis" userId="6b39e161-1837-4fce-ad32-b5524006200f" providerId="ADAL" clId="{C772322C-1A21-4D45-99EF-DE0E4B59EEBA}" dt="2025-02-19T06:01:58.900" v="46"/>
          <ac:picMkLst>
            <pc:docMk/>
            <pc:sldMk cId="4245906143" sldId="291"/>
            <ac:picMk id="4" creationId="{95200522-D32E-DCB9-EB7F-9A49ED92D735}"/>
          </ac:picMkLst>
        </pc:picChg>
      </pc:sldChg>
      <pc:sldChg chg="addSp modSp mod">
        <pc:chgData name="Travis Davis" userId="6b39e161-1837-4fce-ad32-b5524006200f" providerId="ADAL" clId="{C772322C-1A21-4D45-99EF-DE0E4B59EEBA}" dt="2025-02-19T06:24:41.551" v="637" actId="20577"/>
        <pc:sldMkLst>
          <pc:docMk/>
          <pc:sldMk cId="485882123" sldId="292"/>
        </pc:sldMkLst>
        <pc:spChg chg="mod">
          <ac:chgData name="Travis Davis" userId="6b39e161-1837-4fce-ad32-b5524006200f" providerId="ADAL" clId="{C772322C-1A21-4D45-99EF-DE0E4B59EEBA}" dt="2025-02-19T06:24:41.551" v="637" actId="20577"/>
          <ac:spMkLst>
            <pc:docMk/>
            <pc:sldMk cId="485882123" sldId="292"/>
            <ac:spMk id="2" creationId="{8B913F67-DAFF-42DC-DD6C-F3427D9C220E}"/>
          </ac:spMkLst>
        </pc:spChg>
        <pc:spChg chg="add mod">
          <ac:chgData name="Travis Davis" userId="6b39e161-1837-4fce-ad32-b5524006200f" providerId="ADAL" clId="{C772322C-1A21-4D45-99EF-DE0E4B59EEBA}" dt="2025-02-19T06:02:02.597" v="49"/>
          <ac:spMkLst>
            <pc:docMk/>
            <pc:sldMk cId="485882123" sldId="292"/>
            <ac:spMk id="4" creationId="{7023AFDA-4B88-D7EC-8348-A2ACC88CB5F6}"/>
          </ac:spMkLst>
        </pc:spChg>
        <pc:spChg chg="add mod">
          <ac:chgData name="Travis Davis" userId="6b39e161-1837-4fce-ad32-b5524006200f" providerId="ADAL" clId="{C772322C-1A21-4D45-99EF-DE0E4B59EEBA}" dt="2025-02-19T06:02:02.597" v="49"/>
          <ac:spMkLst>
            <pc:docMk/>
            <pc:sldMk cId="485882123" sldId="292"/>
            <ac:spMk id="7" creationId="{1FF43EF0-D272-2B77-7776-E8B34F2C465A}"/>
          </ac:spMkLst>
        </pc:spChg>
        <pc:spChg chg="add mod">
          <ac:chgData name="Travis Davis" userId="6b39e161-1837-4fce-ad32-b5524006200f" providerId="ADAL" clId="{C772322C-1A21-4D45-99EF-DE0E4B59EEBA}" dt="2025-02-19T06:08:03.702" v="144"/>
          <ac:spMkLst>
            <pc:docMk/>
            <pc:sldMk cId="485882123" sldId="292"/>
            <ac:spMk id="8" creationId="{AA030CC6-77F2-3395-467A-46D012A373AD}"/>
          </ac:spMkLst>
        </pc:spChg>
        <pc:picChg chg="add mod">
          <ac:chgData name="Travis Davis" userId="6b39e161-1837-4fce-ad32-b5524006200f" providerId="ADAL" clId="{C772322C-1A21-4D45-99EF-DE0E4B59EEBA}" dt="2025-02-19T06:02:02.597" v="49"/>
          <ac:picMkLst>
            <pc:docMk/>
            <pc:sldMk cId="485882123" sldId="292"/>
            <ac:picMk id="5" creationId="{FB892DBE-28B2-E7A9-78A6-1570DC0DF22D}"/>
          </ac:picMkLst>
        </pc:picChg>
        <pc:picChg chg="add mod">
          <ac:chgData name="Travis Davis" userId="6b39e161-1837-4fce-ad32-b5524006200f" providerId="ADAL" clId="{C772322C-1A21-4D45-99EF-DE0E4B59EEBA}" dt="2025-02-19T06:02:02.597" v="49"/>
          <ac:picMkLst>
            <pc:docMk/>
            <pc:sldMk cId="485882123" sldId="292"/>
            <ac:picMk id="6" creationId="{249C4906-951F-69E4-ED42-F396BB3FF904}"/>
          </ac:picMkLst>
        </pc:picChg>
      </pc:sldChg>
      <pc:sldChg chg="addSp modSp">
        <pc:chgData name="Travis Davis" userId="6b39e161-1837-4fce-ad32-b5524006200f" providerId="ADAL" clId="{C772322C-1A21-4D45-99EF-DE0E4B59EEBA}" dt="2025-02-19T06:08:05.206" v="145"/>
        <pc:sldMkLst>
          <pc:docMk/>
          <pc:sldMk cId="642975023" sldId="294"/>
        </pc:sldMkLst>
        <pc:spChg chg="add mod">
          <ac:chgData name="Travis Davis" userId="6b39e161-1837-4fce-ad32-b5524006200f" providerId="ADAL" clId="{C772322C-1A21-4D45-99EF-DE0E4B59EEBA}" dt="2025-02-19T06:02:03.494" v="50"/>
          <ac:spMkLst>
            <pc:docMk/>
            <pc:sldMk cId="642975023" sldId="294"/>
            <ac:spMk id="2" creationId="{93C6D30C-8818-9989-E6D6-E005A16FA8E4}"/>
          </ac:spMkLst>
        </pc:spChg>
        <pc:spChg chg="add mod">
          <ac:chgData name="Travis Davis" userId="6b39e161-1837-4fce-ad32-b5524006200f" providerId="ADAL" clId="{C772322C-1A21-4D45-99EF-DE0E4B59EEBA}" dt="2025-02-19T06:02:03.494" v="50"/>
          <ac:spMkLst>
            <pc:docMk/>
            <pc:sldMk cId="642975023" sldId="294"/>
            <ac:spMk id="7" creationId="{D499BD5F-40CB-966E-5F7A-DDCA6A75C735}"/>
          </ac:spMkLst>
        </pc:spChg>
        <pc:spChg chg="add mod">
          <ac:chgData name="Travis Davis" userId="6b39e161-1837-4fce-ad32-b5524006200f" providerId="ADAL" clId="{C772322C-1A21-4D45-99EF-DE0E4B59EEBA}" dt="2025-02-19T06:08:05.206" v="145"/>
          <ac:spMkLst>
            <pc:docMk/>
            <pc:sldMk cId="642975023" sldId="294"/>
            <ac:spMk id="8" creationId="{B04BCD7B-FE04-FF0B-9C4D-749A1BBD2AA7}"/>
          </ac:spMkLst>
        </pc:spChg>
        <pc:picChg chg="add mod">
          <ac:chgData name="Travis Davis" userId="6b39e161-1837-4fce-ad32-b5524006200f" providerId="ADAL" clId="{C772322C-1A21-4D45-99EF-DE0E4B59EEBA}" dt="2025-02-19T06:02:03.494" v="50"/>
          <ac:picMkLst>
            <pc:docMk/>
            <pc:sldMk cId="642975023" sldId="294"/>
            <ac:picMk id="3" creationId="{771615FE-67A2-060A-D168-2E2D38F0685C}"/>
          </ac:picMkLst>
        </pc:picChg>
        <pc:picChg chg="add mod">
          <ac:chgData name="Travis Davis" userId="6b39e161-1837-4fce-ad32-b5524006200f" providerId="ADAL" clId="{C772322C-1A21-4D45-99EF-DE0E4B59EEBA}" dt="2025-02-19T06:02:03.494" v="50"/>
          <ac:picMkLst>
            <pc:docMk/>
            <pc:sldMk cId="642975023" sldId="294"/>
            <ac:picMk id="4" creationId="{2EAD1E6F-FB30-4868-161C-9FE036757D84}"/>
          </ac:picMkLst>
        </pc:picChg>
      </pc:sldChg>
      <pc:sldChg chg="addSp modSp">
        <pc:chgData name="Travis Davis" userId="6b39e161-1837-4fce-ad32-b5524006200f" providerId="ADAL" clId="{C772322C-1A21-4D45-99EF-DE0E4B59EEBA}" dt="2025-02-19T06:08:05.798" v="146"/>
        <pc:sldMkLst>
          <pc:docMk/>
          <pc:sldMk cId="3141168569" sldId="295"/>
        </pc:sldMkLst>
        <pc:spChg chg="add mod">
          <ac:chgData name="Travis Davis" userId="6b39e161-1837-4fce-ad32-b5524006200f" providerId="ADAL" clId="{C772322C-1A21-4D45-99EF-DE0E4B59EEBA}" dt="2025-02-19T06:02:06.626" v="51"/>
          <ac:spMkLst>
            <pc:docMk/>
            <pc:sldMk cId="3141168569" sldId="295"/>
            <ac:spMk id="2" creationId="{B7A5D380-6B52-496C-CE9C-37F012E72116}"/>
          </ac:spMkLst>
        </pc:spChg>
        <pc:spChg chg="add mod">
          <ac:chgData name="Travis Davis" userId="6b39e161-1837-4fce-ad32-b5524006200f" providerId="ADAL" clId="{C772322C-1A21-4D45-99EF-DE0E4B59EEBA}" dt="2025-02-19T06:02:06.626" v="51"/>
          <ac:spMkLst>
            <pc:docMk/>
            <pc:sldMk cId="3141168569" sldId="295"/>
            <ac:spMk id="6" creationId="{8741759D-03BF-0D6A-6606-E3E3DAE61B22}"/>
          </ac:spMkLst>
        </pc:spChg>
        <pc:spChg chg="add mod">
          <ac:chgData name="Travis Davis" userId="6b39e161-1837-4fce-ad32-b5524006200f" providerId="ADAL" clId="{C772322C-1A21-4D45-99EF-DE0E4B59EEBA}" dt="2025-02-19T06:08:05.798" v="146"/>
          <ac:spMkLst>
            <pc:docMk/>
            <pc:sldMk cId="3141168569" sldId="295"/>
            <ac:spMk id="7" creationId="{CE399668-0CB1-95CA-76DD-7F1B5F98F5EF}"/>
          </ac:spMkLst>
        </pc:spChg>
        <pc:picChg chg="add mod">
          <ac:chgData name="Travis Davis" userId="6b39e161-1837-4fce-ad32-b5524006200f" providerId="ADAL" clId="{C772322C-1A21-4D45-99EF-DE0E4B59EEBA}" dt="2025-02-19T06:02:06.626" v="51"/>
          <ac:picMkLst>
            <pc:docMk/>
            <pc:sldMk cId="3141168569" sldId="295"/>
            <ac:picMk id="3" creationId="{532AE654-CFBA-D9BA-7C5E-FFB9C7132AAF}"/>
          </ac:picMkLst>
        </pc:picChg>
        <pc:picChg chg="add mod">
          <ac:chgData name="Travis Davis" userId="6b39e161-1837-4fce-ad32-b5524006200f" providerId="ADAL" clId="{C772322C-1A21-4D45-99EF-DE0E4B59EEBA}" dt="2025-02-19T06:02:06.626" v="51"/>
          <ac:picMkLst>
            <pc:docMk/>
            <pc:sldMk cId="3141168569" sldId="295"/>
            <ac:picMk id="4" creationId="{3A433A5B-C697-C0FC-C90E-3C36E122E274}"/>
          </ac:picMkLst>
        </pc:picChg>
      </pc:sldChg>
      <pc:sldChg chg="addSp delSp modSp mod modNotesTx">
        <pc:chgData name="Travis Davis" userId="6b39e161-1837-4fce-ad32-b5524006200f" providerId="ADAL" clId="{C772322C-1A21-4D45-99EF-DE0E4B59EEBA}" dt="2025-02-19T06:29:54.730" v="803" actId="1076"/>
        <pc:sldMkLst>
          <pc:docMk/>
          <pc:sldMk cId="2194272291" sldId="296"/>
        </pc:sldMkLst>
        <pc:spChg chg="add del mod">
          <ac:chgData name="Travis Davis" userId="6b39e161-1837-4fce-ad32-b5524006200f" providerId="ADAL" clId="{C772322C-1A21-4D45-99EF-DE0E4B59EEBA}" dt="2025-02-19T06:28:38.824" v="796" actId="14100"/>
          <ac:spMkLst>
            <pc:docMk/>
            <pc:sldMk cId="2194272291" sldId="296"/>
            <ac:spMk id="2" creationId="{6A8E1DFA-FFB0-8F40-6A93-193638AFDE1B}"/>
          </ac:spMkLst>
        </pc:spChg>
        <pc:spChg chg="add mod">
          <ac:chgData name="Travis Davis" userId="6b39e161-1837-4fce-ad32-b5524006200f" providerId="ADAL" clId="{C772322C-1A21-4D45-99EF-DE0E4B59EEBA}" dt="2025-02-19T06:02:07.358" v="52"/>
          <ac:spMkLst>
            <pc:docMk/>
            <pc:sldMk cId="2194272291" sldId="296"/>
            <ac:spMk id="3" creationId="{98B2F03C-BE7E-9599-2817-BDFA1C3B6ADF}"/>
          </ac:spMkLst>
        </pc:spChg>
        <pc:spChg chg="mod">
          <ac:chgData name="Travis Davis" userId="6b39e161-1837-4fce-ad32-b5524006200f" providerId="ADAL" clId="{C772322C-1A21-4D45-99EF-DE0E4B59EEBA}" dt="2025-02-19T06:26:44.643" v="642" actId="1076"/>
          <ac:spMkLst>
            <pc:docMk/>
            <pc:sldMk cId="2194272291" sldId="296"/>
            <ac:spMk id="6" creationId="{4A4FF912-21C8-8D50-7F25-BB445D619854}"/>
          </ac:spMkLst>
        </pc:spChg>
        <pc:spChg chg="add mod">
          <ac:chgData name="Travis Davis" userId="6b39e161-1837-4fce-ad32-b5524006200f" providerId="ADAL" clId="{C772322C-1A21-4D45-99EF-DE0E4B59EEBA}" dt="2025-02-19T06:02:07.358" v="52"/>
          <ac:spMkLst>
            <pc:docMk/>
            <pc:sldMk cId="2194272291" sldId="296"/>
            <ac:spMk id="8" creationId="{09AC7AE6-27F3-E4AE-F5CF-E9A13DF1B56F}"/>
          </ac:spMkLst>
        </pc:spChg>
        <pc:spChg chg="add mod">
          <ac:chgData name="Travis Davis" userId="6b39e161-1837-4fce-ad32-b5524006200f" providerId="ADAL" clId="{C772322C-1A21-4D45-99EF-DE0E4B59EEBA}" dt="2025-02-19T06:08:06.555" v="147"/>
          <ac:spMkLst>
            <pc:docMk/>
            <pc:sldMk cId="2194272291" sldId="296"/>
            <ac:spMk id="9" creationId="{C8F07EE6-EB93-651E-4F41-F4F4E0E84E2B}"/>
          </ac:spMkLst>
        </pc:spChg>
        <pc:spChg chg="add mod">
          <ac:chgData name="Travis Davis" userId="6b39e161-1837-4fce-ad32-b5524006200f" providerId="ADAL" clId="{C772322C-1A21-4D45-99EF-DE0E4B59EEBA}" dt="2025-02-19T06:29:54.730" v="803" actId="1076"/>
          <ac:spMkLst>
            <pc:docMk/>
            <pc:sldMk cId="2194272291" sldId="296"/>
            <ac:spMk id="10" creationId="{77CF1E2B-0225-FB21-5C1E-7920CFBAEFA8}"/>
          </ac:spMkLst>
        </pc:spChg>
        <pc:spChg chg="add mod">
          <ac:chgData name="Travis Davis" userId="6b39e161-1837-4fce-ad32-b5524006200f" providerId="ADAL" clId="{C772322C-1A21-4D45-99EF-DE0E4B59EEBA}" dt="2025-02-19T06:29:54.730" v="803" actId="1076"/>
          <ac:spMkLst>
            <pc:docMk/>
            <pc:sldMk cId="2194272291" sldId="296"/>
            <ac:spMk id="11" creationId="{8415232F-4FFE-0C00-7695-8F5DEE2D97EB}"/>
          </ac:spMkLst>
        </pc:spChg>
        <pc:picChg chg="add mod">
          <ac:chgData name="Travis Davis" userId="6b39e161-1837-4fce-ad32-b5524006200f" providerId="ADAL" clId="{C772322C-1A21-4D45-99EF-DE0E4B59EEBA}" dt="2025-02-19T06:02:07.358" v="52"/>
          <ac:picMkLst>
            <pc:docMk/>
            <pc:sldMk cId="2194272291" sldId="296"/>
            <ac:picMk id="4" creationId="{AF06C1A4-4FCB-42E3-17F8-E132C4151F0B}"/>
          </ac:picMkLst>
        </pc:picChg>
        <pc:picChg chg="add mod">
          <ac:chgData name="Travis Davis" userId="6b39e161-1837-4fce-ad32-b5524006200f" providerId="ADAL" clId="{C772322C-1A21-4D45-99EF-DE0E4B59EEBA}" dt="2025-02-19T06:02:07.358" v="52"/>
          <ac:picMkLst>
            <pc:docMk/>
            <pc:sldMk cId="2194272291" sldId="296"/>
            <ac:picMk id="7" creationId="{E4655125-5735-9F91-7434-E326691446DD}"/>
          </ac:picMkLst>
        </pc:picChg>
      </pc:sldChg>
      <pc:sldChg chg="addSp modSp">
        <pc:chgData name="Travis Davis" userId="6b39e161-1837-4fce-ad32-b5524006200f" providerId="ADAL" clId="{C772322C-1A21-4D45-99EF-DE0E4B59EEBA}" dt="2025-02-19T06:07:53.357" v="134"/>
        <pc:sldMkLst>
          <pc:docMk/>
          <pc:sldMk cId="3948387111" sldId="297"/>
        </pc:sldMkLst>
        <pc:spChg chg="add mod">
          <ac:chgData name="Travis Davis" userId="6b39e161-1837-4fce-ad32-b5524006200f" providerId="ADAL" clId="{C772322C-1A21-4D45-99EF-DE0E4B59EEBA}" dt="2025-02-19T06:01:46.731" v="39"/>
          <ac:spMkLst>
            <pc:docMk/>
            <pc:sldMk cId="3948387111" sldId="297"/>
            <ac:spMk id="2" creationId="{C3AF9F39-8604-A2BA-3C67-C41B350BA42A}"/>
          </ac:spMkLst>
        </pc:spChg>
        <pc:spChg chg="add mod">
          <ac:chgData name="Travis Davis" userId="6b39e161-1837-4fce-ad32-b5524006200f" providerId="ADAL" clId="{C772322C-1A21-4D45-99EF-DE0E4B59EEBA}" dt="2025-02-19T06:01:46.731" v="39"/>
          <ac:spMkLst>
            <pc:docMk/>
            <pc:sldMk cId="3948387111" sldId="297"/>
            <ac:spMk id="7" creationId="{579064E1-05D2-3466-C77D-212B572A762B}"/>
          </ac:spMkLst>
        </pc:spChg>
        <pc:spChg chg="add mod">
          <ac:chgData name="Travis Davis" userId="6b39e161-1837-4fce-ad32-b5524006200f" providerId="ADAL" clId="{C772322C-1A21-4D45-99EF-DE0E4B59EEBA}" dt="2025-02-19T06:07:53.357" v="134"/>
          <ac:spMkLst>
            <pc:docMk/>
            <pc:sldMk cId="3948387111" sldId="297"/>
            <ac:spMk id="8" creationId="{714CE8D0-8239-8484-D7AC-5E8E0889E021}"/>
          </ac:spMkLst>
        </pc:spChg>
        <pc:picChg chg="add mod">
          <ac:chgData name="Travis Davis" userId="6b39e161-1837-4fce-ad32-b5524006200f" providerId="ADAL" clId="{C772322C-1A21-4D45-99EF-DE0E4B59EEBA}" dt="2025-02-19T06:01:46.731" v="39"/>
          <ac:picMkLst>
            <pc:docMk/>
            <pc:sldMk cId="3948387111" sldId="297"/>
            <ac:picMk id="4" creationId="{E67E5A43-9C4D-6113-312D-3CBF6D0979C3}"/>
          </ac:picMkLst>
        </pc:picChg>
        <pc:picChg chg="add mod">
          <ac:chgData name="Travis Davis" userId="6b39e161-1837-4fce-ad32-b5524006200f" providerId="ADAL" clId="{C772322C-1A21-4D45-99EF-DE0E4B59EEBA}" dt="2025-02-19T06:01:46.731" v="39"/>
          <ac:picMkLst>
            <pc:docMk/>
            <pc:sldMk cId="3948387111" sldId="297"/>
            <ac:picMk id="6" creationId="{A11B4350-6AEB-59E8-9F7A-62D771E67823}"/>
          </ac:picMkLst>
        </pc:picChg>
      </pc:sldChg>
      <pc:sldChg chg="addSp modSp mod">
        <pc:chgData name="Travis Davis" userId="6b39e161-1837-4fce-ad32-b5524006200f" providerId="ADAL" clId="{C772322C-1A21-4D45-99EF-DE0E4B59EEBA}" dt="2025-02-19T06:15:04.212" v="540" actId="1076"/>
        <pc:sldMkLst>
          <pc:docMk/>
          <pc:sldMk cId="2962702674" sldId="298"/>
        </pc:sldMkLst>
        <pc:spChg chg="add mod">
          <ac:chgData name="Travis Davis" userId="6b39e161-1837-4fce-ad32-b5524006200f" providerId="ADAL" clId="{C772322C-1A21-4D45-99EF-DE0E4B59EEBA}" dt="2025-02-19T06:01:52.825" v="41"/>
          <ac:spMkLst>
            <pc:docMk/>
            <pc:sldMk cId="2962702674" sldId="298"/>
            <ac:spMk id="2" creationId="{4502830D-07A6-45AA-B5B6-6696003036FC}"/>
          </ac:spMkLst>
        </pc:spChg>
        <pc:spChg chg="add mod">
          <ac:chgData name="Travis Davis" userId="6b39e161-1837-4fce-ad32-b5524006200f" providerId="ADAL" clId="{C772322C-1A21-4D45-99EF-DE0E4B59EEBA}" dt="2025-02-19T06:01:52.825" v="41"/>
          <ac:spMkLst>
            <pc:docMk/>
            <pc:sldMk cId="2962702674" sldId="298"/>
            <ac:spMk id="7" creationId="{3211605A-17D4-6CBF-256C-41DF83C8118D}"/>
          </ac:spMkLst>
        </pc:spChg>
        <pc:spChg chg="add mod">
          <ac:chgData name="Travis Davis" userId="6b39e161-1837-4fce-ad32-b5524006200f" providerId="ADAL" clId="{C772322C-1A21-4D45-99EF-DE0E4B59EEBA}" dt="2025-02-19T06:07:54.682" v="136"/>
          <ac:spMkLst>
            <pc:docMk/>
            <pc:sldMk cId="2962702674" sldId="298"/>
            <ac:spMk id="9" creationId="{98F482B9-977C-A7C8-B648-DB87DD5292B2}"/>
          </ac:spMkLst>
        </pc:spChg>
        <pc:picChg chg="mod">
          <ac:chgData name="Travis Davis" userId="6b39e161-1837-4fce-ad32-b5524006200f" providerId="ADAL" clId="{C772322C-1A21-4D45-99EF-DE0E4B59EEBA}" dt="2025-02-19T06:15:04.212" v="540" actId="1076"/>
          <ac:picMkLst>
            <pc:docMk/>
            <pc:sldMk cId="2962702674" sldId="298"/>
            <ac:picMk id="3" creationId="{ABA43F62-1895-5441-C1D2-45D98A4EE09F}"/>
          </ac:picMkLst>
        </pc:picChg>
        <pc:picChg chg="add mod">
          <ac:chgData name="Travis Davis" userId="6b39e161-1837-4fce-ad32-b5524006200f" providerId="ADAL" clId="{C772322C-1A21-4D45-99EF-DE0E4B59EEBA}" dt="2025-02-19T06:01:52.825" v="41"/>
          <ac:picMkLst>
            <pc:docMk/>
            <pc:sldMk cId="2962702674" sldId="298"/>
            <ac:picMk id="4" creationId="{BA4A98D3-4C8B-20A1-0001-B2C2D73415D2}"/>
          </ac:picMkLst>
        </pc:picChg>
        <pc:picChg chg="add mod">
          <ac:chgData name="Travis Davis" userId="6b39e161-1837-4fce-ad32-b5524006200f" providerId="ADAL" clId="{C772322C-1A21-4D45-99EF-DE0E4B59EEBA}" dt="2025-02-19T06:01:52.825" v="41"/>
          <ac:picMkLst>
            <pc:docMk/>
            <pc:sldMk cId="2962702674" sldId="298"/>
            <ac:picMk id="6" creationId="{6CFBA8BA-4376-5E34-C14B-80F4515631B6}"/>
          </ac:picMkLst>
        </pc:picChg>
      </pc:sldChg>
      <pc:sldChg chg="addSp modSp add del">
        <pc:chgData name="Travis Davis" userId="6b39e161-1837-4fce-ad32-b5524006200f" providerId="ADAL" clId="{C772322C-1A21-4D45-99EF-DE0E4B59EEBA}" dt="2025-02-19T06:23:26.350" v="627" actId="47"/>
        <pc:sldMkLst>
          <pc:docMk/>
          <pc:sldMk cId="1946098222" sldId="299"/>
        </pc:sldMkLst>
        <pc:spChg chg="add mod">
          <ac:chgData name="Travis Davis" userId="6b39e161-1837-4fce-ad32-b5524006200f" providerId="ADAL" clId="{C772322C-1A21-4D45-99EF-DE0E4B59EEBA}" dt="2025-02-19T06:01:59.840" v="47"/>
          <ac:spMkLst>
            <pc:docMk/>
            <pc:sldMk cId="1946098222" sldId="299"/>
            <ac:spMk id="2" creationId="{636D7023-137B-26A9-A2ED-CCA42F34CAFC}"/>
          </ac:spMkLst>
        </pc:spChg>
        <pc:spChg chg="add mod">
          <ac:chgData name="Travis Davis" userId="6b39e161-1837-4fce-ad32-b5524006200f" providerId="ADAL" clId="{C772322C-1A21-4D45-99EF-DE0E4B59EEBA}" dt="2025-02-19T06:01:59.840" v="47"/>
          <ac:spMkLst>
            <pc:docMk/>
            <pc:sldMk cId="1946098222" sldId="299"/>
            <ac:spMk id="7" creationId="{1EA5A105-533D-2B28-6E80-AADBC1797FA2}"/>
          </ac:spMkLst>
        </pc:spChg>
        <pc:spChg chg="add mod">
          <ac:chgData name="Travis Davis" userId="6b39e161-1837-4fce-ad32-b5524006200f" providerId="ADAL" clId="{C772322C-1A21-4D45-99EF-DE0E4B59EEBA}" dt="2025-02-19T06:08:02.360" v="142"/>
          <ac:spMkLst>
            <pc:docMk/>
            <pc:sldMk cId="1946098222" sldId="299"/>
            <ac:spMk id="8" creationId="{767C341B-CB59-C460-14AE-826ACA4DD597}"/>
          </ac:spMkLst>
        </pc:spChg>
        <pc:picChg chg="add mod">
          <ac:chgData name="Travis Davis" userId="6b39e161-1837-4fce-ad32-b5524006200f" providerId="ADAL" clId="{C772322C-1A21-4D45-99EF-DE0E4B59EEBA}" dt="2025-02-19T06:01:59.840" v="47"/>
          <ac:picMkLst>
            <pc:docMk/>
            <pc:sldMk cId="1946098222" sldId="299"/>
            <ac:picMk id="3" creationId="{ECFE055B-63F5-D804-41D1-BC256B9AAEA4}"/>
          </ac:picMkLst>
        </pc:picChg>
        <pc:picChg chg="add mod">
          <ac:chgData name="Travis Davis" userId="6b39e161-1837-4fce-ad32-b5524006200f" providerId="ADAL" clId="{C772322C-1A21-4D45-99EF-DE0E4B59EEBA}" dt="2025-02-19T06:01:59.840" v="47"/>
          <ac:picMkLst>
            <pc:docMk/>
            <pc:sldMk cId="1946098222" sldId="299"/>
            <ac:picMk id="4" creationId="{FB7BBF3A-7549-9E6F-C2F9-17C2D5DF78C9}"/>
          </ac:picMkLst>
        </pc:picChg>
      </pc:sldChg>
      <pc:sldChg chg="addSp modSp add del mod">
        <pc:chgData name="Travis Davis" userId="6b39e161-1837-4fce-ad32-b5524006200f" providerId="ADAL" clId="{C772322C-1A21-4D45-99EF-DE0E4B59EEBA}" dt="2025-02-19T06:24:01.709" v="631" actId="1076"/>
        <pc:sldMkLst>
          <pc:docMk/>
          <pc:sldMk cId="650152819" sldId="300"/>
        </pc:sldMkLst>
        <pc:spChg chg="add mod">
          <ac:chgData name="Travis Davis" userId="6b39e161-1837-4fce-ad32-b5524006200f" providerId="ADAL" clId="{C772322C-1A21-4D45-99EF-DE0E4B59EEBA}" dt="2025-02-19T06:02:01.713" v="48"/>
          <ac:spMkLst>
            <pc:docMk/>
            <pc:sldMk cId="650152819" sldId="300"/>
            <ac:spMk id="2" creationId="{4EA3C3D4-8B90-7B68-18B4-154083F3301B}"/>
          </ac:spMkLst>
        </pc:spChg>
        <pc:spChg chg="add mod">
          <ac:chgData name="Travis Davis" userId="6b39e161-1837-4fce-ad32-b5524006200f" providerId="ADAL" clId="{C772322C-1A21-4D45-99EF-DE0E4B59EEBA}" dt="2025-02-19T06:02:01.713" v="48"/>
          <ac:spMkLst>
            <pc:docMk/>
            <pc:sldMk cId="650152819" sldId="300"/>
            <ac:spMk id="8" creationId="{EA349770-931C-51BC-18A1-D2612E479D89}"/>
          </ac:spMkLst>
        </pc:spChg>
        <pc:spChg chg="add mod">
          <ac:chgData name="Travis Davis" userId="6b39e161-1837-4fce-ad32-b5524006200f" providerId="ADAL" clId="{C772322C-1A21-4D45-99EF-DE0E4B59EEBA}" dt="2025-02-19T06:08:03.094" v="143"/>
          <ac:spMkLst>
            <pc:docMk/>
            <pc:sldMk cId="650152819" sldId="300"/>
            <ac:spMk id="9" creationId="{913FA92A-0D3A-FADD-6AD9-8B6183A159E8}"/>
          </ac:spMkLst>
        </pc:spChg>
        <pc:picChg chg="mod">
          <ac:chgData name="Travis Davis" userId="6b39e161-1837-4fce-ad32-b5524006200f" providerId="ADAL" clId="{C772322C-1A21-4D45-99EF-DE0E4B59EEBA}" dt="2025-02-19T06:24:01.709" v="631" actId="1076"/>
          <ac:picMkLst>
            <pc:docMk/>
            <pc:sldMk cId="650152819" sldId="300"/>
            <ac:picMk id="3" creationId="{DC666F34-385C-5B19-8BE6-58A1F5E39428}"/>
          </ac:picMkLst>
        </pc:picChg>
        <pc:picChg chg="add mod">
          <ac:chgData name="Travis Davis" userId="6b39e161-1837-4fce-ad32-b5524006200f" providerId="ADAL" clId="{C772322C-1A21-4D45-99EF-DE0E4B59EEBA}" dt="2025-02-19T06:02:01.713" v="48"/>
          <ac:picMkLst>
            <pc:docMk/>
            <pc:sldMk cId="650152819" sldId="300"/>
            <ac:picMk id="4" creationId="{B46284B4-6FD6-E70B-A870-9458A89F2219}"/>
          </ac:picMkLst>
        </pc:picChg>
        <pc:picChg chg="add mod">
          <ac:chgData name="Travis Davis" userId="6b39e161-1837-4fce-ad32-b5524006200f" providerId="ADAL" clId="{C772322C-1A21-4D45-99EF-DE0E4B59EEBA}" dt="2025-02-19T06:02:01.713" v="48"/>
          <ac:picMkLst>
            <pc:docMk/>
            <pc:sldMk cId="650152819" sldId="300"/>
            <ac:picMk id="7" creationId="{163305DA-0CD0-26B1-C066-AB006A0B94D6}"/>
          </ac:picMkLst>
        </pc:picChg>
      </pc:sldChg>
      <pc:sldChg chg="addSp modSp">
        <pc:chgData name="Travis Davis" userId="6b39e161-1837-4fce-ad32-b5524006200f" providerId="ADAL" clId="{C772322C-1A21-4D45-99EF-DE0E4B59EEBA}" dt="2025-02-19T06:08:07.859" v="148"/>
        <pc:sldMkLst>
          <pc:docMk/>
          <pc:sldMk cId="1083306591" sldId="301"/>
        </pc:sldMkLst>
        <pc:spChg chg="add mod">
          <ac:chgData name="Travis Davis" userId="6b39e161-1837-4fce-ad32-b5524006200f" providerId="ADAL" clId="{C772322C-1A21-4D45-99EF-DE0E4B59EEBA}" dt="2025-02-19T06:02:10.450" v="53"/>
          <ac:spMkLst>
            <pc:docMk/>
            <pc:sldMk cId="1083306591" sldId="301"/>
            <ac:spMk id="2" creationId="{D1C5A8B8-D3F3-395E-BE40-42D711C06A98}"/>
          </ac:spMkLst>
        </pc:spChg>
        <pc:spChg chg="add mod">
          <ac:chgData name="Travis Davis" userId="6b39e161-1837-4fce-ad32-b5524006200f" providerId="ADAL" clId="{C772322C-1A21-4D45-99EF-DE0E4B59EEBA}" dt="2025-02-19T06:02:10.450" v="53"/>
          <ac:spMkLst>
            <pc:docMk/>
            <pc:sldMk cId="1083306591" sldId="301"/>
            <ac:spMk id="6" creationId="{1BCF8E88-020B-6069-F166-29A3B9916C57}"/>
          </ac:spMkLst>
        </pc:spChg>
        <pc:spChg chg="add mod">
          <ac:chgData name="Travis Davis" userId="6b39e161-1837-4fce-ad32-b5524006200f" providerId="ADAL" clId="{C772322C-1A21-4D45-99EF-DE0E4B59EEBA}" dt="2025-02-19T06:08:07.859" v="148"/>
          <ac:spMkLst>
            <pc:docMk/>
            <pc:sldMk cId="1083306591" sldId="301"/>
            <ac:spMk id="7" creationId="{BDE715A5-E729-BFF8-9E8E-835A35F1263C}"/>
          </ac:spMkLst>
        </pc:spChg>
        <pc:picChg chg="add mod">
          <ac:chgData name="Travis Davis" userId="6b39e161-1837-4fce-ad32-b5524006200f" providerId="ADAL" clId="{C772322C-1A21-4D45-99EF-DE0E4B59EEBA}" dt="2025-02-19T06:02:10.450" v="53"/>
          <ac:picMkLst>
            <pc:docMk/>
            <pc:sldMk cId="1083306591" sldId="301"/>
            <ac:picMk id="3" creationId="{0ED1C89A-F2E9-1CFB-D576-C1F4DC6E939A}"/>
          </ac:picMkLst>
        </pc:picChg>
        <pc:picChg chg="add mod">
          <ac:chgData name="Travis Davis" userId="6b39e161-1837-4fce-ad32-b5524006200f" providerId="ADAL" clId="{C772322C-1A21-4D45-99EF-DE0E4B59EEBA}" dt="2025-02-19T06:02:10.450" v="53"/>
          <ac:picMkLst>
            <pc:docMk/>
            <pc:sldMk cId="1083306591" sldId="301"/>
            <ac:picMk id="4" creationId="{8C421496-1A22-4450-E8DE-B3EC18001251}"/>
          </ac:picMkLst>
        </pc:picChg>
      </pc:sldChg>
      <pc:sldChg chg="addSp delSp modSp add mod">
        <pc:chgData name="Travis Davis" userId="6b39e161-1837-4fce-ad32-b5524006200f" providerId="ADAL" clId="{C772322C-1A21-4D45-99EF-DE0E4B59EEBA}" dt="2025-02-19T06:22:48.942" v="621" actId="1076"/>
        <pc:sldMkLst>
          <pc:docMk/>
          <pc:sldMk cId="1351117311" sldId="302"/>
        </pc:sldMkLst>
        <pc:spChg chg="mod">
          <ac:chgData name="Travis Davis" userId="6b39e161-1837-4fce-ad32-b5524006200f" providerId="ADAL" clId="{C772322C-1A21-4D45-99EF-DE0E4B59EEBA}" dt="2025-02-19T06:21:52.933" v="609" actId="20577"/>
          <ac:spMkLst>
            <pc:docMk/>
            <pc:sldMk cId="1351117311" sldId="302"/>
            <ac:spMk id="5" creationId="{0EC9CE9A-4297-88AE-F1E2-5975C1FC71CA}"/>
          </ac:spMkLst>
        </pc:spChg>
        <pc:spChg chg="mod">
          <ac:chgData name="Travis Davis" userId="6b39e161-1837-4fce-ad32-b5524006200f" providerId="ADAL" clId="{C772322C-1A21-4D45-99EF-DE0E4B59EEBA}" dt="2025-02-19T06:22:18.808" v="615" actId="20577"/>
          <ac:spMkLst>
            <pc:docMk/>
            <pc:sldMk cId="1351117311" sldId="302"/>
            <ac:spMk id="6" creationId="{4A4FF912-21C8-8D50-7F25-BB445D619854}"/>
          </ac:spMkLst>
        </pc:spChg>
        <pc:picChg chg="add mod">
          <ac:chgData name="Travis Davis" userId="6b39e161-1837-4fce-ad32-b5524006200f" providerId="ADAL" clId="{C772322C-1A21-4D45-99EF-DE0E4B59EEBA}" dt="2025-02-19T06:22:48.942" v="621" actId="1076"/>
          <ac:picMkLst>
            <pc:docMk/>
            <pc:sldMk cId="1351117311" sldId="302"/>
            <ac:picMk id="3" creationId="{CD98803B-9516-EC85-47A3-4EB6827BAA2B}"/>
          </ac:picMkLst>
        </pc:picChg>
        <pc:picChg chg="del">
          <ac:chgData name="Travis Davis" userId="6b39e161-1837-4fce-ad32-b5524006200f" providerId="ADAL" clId="{C772322C-1A21-4D45-99EF-DE0E4B59EEBA}" dt="2025-02-19T06:22:24.322" v="616" actId="478"/>
          <ac:picMkLst>
            <pc:docMk/>
            <pc:sldMk cId="1351117311" sldId="302"/>
            <ac:picMk id="13" creationId="{60F25450-0DF0-B140-7AD2-A36BE6991032}"/>
          </ac:picMkLst>
        </pc:picChg>
      </pc:sldChg>
      <pc:sldChg chg="add del">
        <pc:chgData name="Travis Davis" userId="6b39e161-1837-4fce-ad32-b5524006200f" providerId="ADAL" clId="{C772322C-1A21-4D45-99EF-DE0E4B59EEBA}" dt="2025-02-19T06:23:31.863" v="630" actId="47"/>
        <pc:sldMkLst>
          <pc:docMk/>
          <pc:sldMk cId="608139966" sldId="303"/>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DA86E3A-FE71-45B9-A1FA-8122BBDC476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7555BBC-137C-43B8-9D74-705A0F1F207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80E6920-856D-41FF-B28F-2E718B948C67}" type="datetimeFigureOut">
              <a:rPr lang="en-US" smtClean="0"/>
              <a:t>2/18/2025</a:t>
            </a:fld>
            <a:endParaRPr lang="en-US"/>
          </a:p>
        </p:txBody>
      </p:sp>
      <p:sp>
        <p:nvSpPr>
          <p:cNvPr id="4" name="Footer Placeholder 3">
            <a:extLst>
              <a:ext uri="{FF2B5EF4-FFF2-40B4-BE49-F238E27FC236}">
                <a16:creationId xmlns:a16="http://schemas.microsoft.com/office/drawing/2014/main" id="{2FC87DAB-3876-4A0C-B075-3CBE922C9D2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380C793-F1B3-4542-B46B-93F74A70C90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9EABA57-1D19-4880-AFFE-29A3990FBC7B}" type="slidenum">
              <a:rPr lang="en-US" smtClean="0"/>
              <a:t>‹#›</a:t>
            </a:fld>
            <a:endParaRPr lang="en-US"/>
          </a:p>
        </p:txBody>
      </p:sp>
    </p:spTree>
    <p:extLst>
      <p:ext uri="{BB962C8B-B14F-4D97-AF65-F5344CB8AC3E}">
        <p14:creationId xmlns:p14="http://schemas.microsoft.com/office/powerpoint/2010/main" val="19090299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455D04-F640-4622-BC51-8C9BA4500E48}" type="datetimeFigureOut">
              <a:rPr lang="en-US" smtClean="0"/>
              <a:t>2/18/2025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20F73D-5903-4CB9-AA48-3D6E323015D4}" type="slidenum">
              <a:rPr lang="en-US" smtClean="0"/>
              <a:t>‹#›</a:t>
            </a:fld>
            <a:endParaRPr lang="en-US"/>
          </a:p>
        </p:txBody>
      </p:sp>
    </p:spTree>
    <p:extLst>
      <p:ext uri="{BB962C8B-B14F-4D97-AF65-F5344CB8AC3E}">
        <p14:creationId xmlns:p14="http://schemas.microsoft.com/office/powerpoint/2010/main" val="29613204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ascelibrary.org/doi/full/10.1061/(ASCE)CO.1943-7862.0000732"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20F73D-5903-4CB9-AA48-3D6E323015D4}" type="slidenum">
              <a:rPr lang="en-US" smtClean="0"/>
              <a:t>1</a:t>
            </a:fld>
            <a:endParaRPr lang="en-US"/>
          </a:p>
        </p:txBody>
      </p:sp>
    </p:spTree>
    <p:extLst>
      <p:ext uri="{BB962C8B-B14F-4D97-AF65-F5344CB8AC3E}">
        <p14:creationId xmlns:p14="http://schemas.microsoft.com/office/powerpoint/2010/main" val="4066739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20F73D-5903-4CB9-AA48-3D6E323015D4}" type="slidenum">
              <a:rPr lang="en-US" smtClean="0"/>
              <a:t>11</a:t>
            </a:fld>
            <a:endParaRPr lang="en-US"/>
          </a:p>
        </p:txBody>
      </p:sp>
    </p:spTree>
    <p:extLst>
      <p:ext uri="{BB962C8B-B14F-4D97-AF65-F5344CB8AC3E}">
        <p14:creationId xmlns:p14="http://schemas.microsoft.com/office/powerpoint/2010/main" val="39146197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20F73D-5903-4CB9-AA48-3D6E323015D4}" type="slidenum">
              <a:rPr lang="en-US" smtClean="0"/>
              <a:t>12</a:t>
            </a:fld>
            <a:endParaRPr lang="en-US"/>
          </a:p>
        </p:txBody>
      </p:sp>
    </p:spTree>
    <p:extLst>
      <p:ext uri="{BB962C8B-B14F-4D97-AF65-F5344CB8AC3E}">
        <p14:creationId xmlns:p14="http://schemas.microsoft.com/office/powerpoint/2010/main" val="3731765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20F73D-5903-4CB9-AA48-3D6E323015D4}" type="slidenum">
              <a:rPr lang="en-US" smtClean="0"/>
              <a:t>13</a:t>
            </a:fld>
            <a:endParaRPr lang="en-US"/>
          </a:p>
        </p:txBody>
      </p:sp>
    </p:spTree>
    <p:extLst>
      <p:ext uri="{BB962C8B-B14F-4D97-AF65-F5344CB8AC3E}">
        <p14:creationId xmlns:p14="http://schemas.microsoft.com/office/powerpoint/2010/main" val="11616758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20F73D-5903-4CB9-AA48-3D6E323015D4}" type="slidenum">
              <a:rPr lang="en-US" smtClean="0"/>
              <a:t>14</a:t>
            </a:fld>
            <a:endParaRPr lang="en-US"/>
          </a:p>
        </p:txBody>
      </p:sp>
    </p:spTree>
    <p:extLst>
      <p:ext uri="{BB962C8B-B14F-4D97-AF65-F5344CB8AC3E}">
        <p14:creationId xmlns:p14="http://schemas.microsoft.com/office/powerpoint/2010/main" val="20054680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20F73D-5903-4CB9-AA48-3D6E323015D4}" type="slidenum">
              <a:rPr lang="en-US" smtClean="0"/>
              <a:t>15</a:t>
            </a:fld>
            <a:endParaRPr lang="en-US"/>
          </a:p>
        </p:txBody>
      </p:sp>
    </p:spTree>
    <p:extLst>
      <p:ext uri="{BB962C8B-B14F-4D97-AF65-F5344CB8AC3E}">
        <p14:creationId xmlns:p14="http://schemas.microsoft.com/office/powerpoint/2010/main" val="40698135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20F73D-5903-4CB9-AA48-3D6E323015D4}" type="slidenum">
              <a:rPr lang="en-US" smtClean="0"/>
              <a:t>16</a:t>
            </a:fld>
            <a:endParaRPr lang="en-US"/>
          </a:p>
        </p:txBody>
      </p:sp>
    </p:spTree>
    <p:extLst>
      <p:ext uri="{BB962C8B-B14F-4D97-AF65-F5344CB8AC3E}">
        <p14:creationId xmlns:p14="http://schemas.microsoft.com/office/powerpoint/2010/main" val="15855154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this point I’d like to pause and check in with you all – what do you think?  How bad is the problem really?</a:t>
            </a:r>
          </a:p>
        </p:txBody>
      </p:sp>
      <p:sp>
        <p:nvSpPr>
          <p:cNvPr id="4" name="Slide Number Placeholder 3"/>
          <p:cNvSpPr>
            <a:spLocks noGrp="1"/>
          </p:cNvSpPr>
          <p:nvPr>
            <p:ph type="sldNum" sz="quarter" idx="5"/>
          </p:nvPr>
        </p:nvSpPr>
        <p:spPr/>
        <p:txBody>
          <a:bodyPr/>
          <a:lstStyle/>
          <a:p>
            <a:fld id="{4220F73D-5903-4CB9-AA48-3D6E323015D4}" type="slidenum">
              <a:rPr lang="en-US" smtClean="0"/>
              <a:t>17</a:t>
            </a:fld>
            <a:endParaRPr lang="en-US"/>
          </a:p>
        </p:txBody>
      </p:sp>
    </p:spTree>
    <p:extLst>
      <p:ext uri="{BB962C8B-B14F-4D97-AF65-F5344CB8AC3E}">
        <p14:creationId xmlns:p14="http://schemas.microsoft.com/office/powerpoint/2010/main" val="93301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20F73D-5903-4CB9-AA48-3D6E323015D4}" type="slidenum">
              <a:rPr lang="en-US" smtClean="0"/>
              <a:t>18</a:t>
            </a:fld>
            <a:endParaRPr lang="en-US"/>
          </a:p>
        </p:txBody>
      </p:sp>
    </p:spTree>
    <p:extLst>
      <p:ext uri="{BB962C8B-B14F-4D97-AF65-F5344CB8AC3E}">
        <p14:creationId xmlns:p14="http://schemas.microsoft.com/office/powerpoint/2010/main" val="11899519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20F73D-5903-4CB9-AA48-3D6E323015D4}" type="slidenum">
              <a:rPr lang="en-US" smtClean="0"/>
              <a:t>19</a:t>
            </a:fld>
            <a:endParaRPr lang="en-US"/>
          </a:p>
        </p:txBody>
      </p:sp>
    </p:spTree>
    <p:extLst>
      <p:ext uri="{BB962C8B-B14F-4D97-AF65-F5344CB8AC3E}">
        <p14:creationId xmlns:p14="http://schemas.microsoft.com/office/powerpoint/2010/main" val="23978908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Not John F Kennedy, not Malcom X…actually from Rabbi Hillel the Elder in the first century BCE.</a:t>
            </a:r>
          </a:p>
        </p:txBody>
      </p:sp>
      <p:sp>
        <p:nvSpPr>
          <p:cNvPr id="4" name="Slide Number Placeholder 3"/>
          <p:cNvSpPr>
            <a:spLocks noGrp="1"/>
          </p:cNvSpPr>
          <p:nvPr>
            <p:ph type="sldNum" sz="quarter" idx="5"/>
          </p:nvPr>
        </p:nvSpPr>
        <p:spPr/>
        <p:txBody>
          <a:bodyPr/>
          <a:lstStyle/>
          <a:p>
            <a:fld id="{4220F73D-5903-4CB9-AA48-3D6E323015D4}" type="slidenum">
              <a:rPr lang="en-US" smtClean="0"/>
              <a:t>20</a:t>
            </a:fld>
            <a:endParaRPr lang="en-US"/>
          </a:p>
        </p:txBody>
      </p:sp>
    </p:spTree>
    <p:extLst>
      <p:ext uri="{BB962C8B-B14F-4D97-AF65-F5344CB8AC3E}">
        <p14:creationId xmlns:p14="http://schemas.microsoft.com/office/powerpoint/2010/main" val="3668984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would like to find out who is in the audience so that we make sure to address and respond to the different perspectives in the room.  It’s easy for me to see through the lens of my experience, but identifying the roles each of us have in this room will help us see through your eyes.  We each have our own perspective and those are usually in tension, however with this issue I believe we’re all aligned.</a:t>
            </a:r>
          </a:p>
        </p:txBody>
      </p:sp>
      <p:sp>
        <p:nvSpPr>
          <p:cNvPr id="4" name="Slide Number Placeholder 3"/>
          <p:cNvSpPr>
            <a:spLocks noGrp="1"/>
          </p:cNvSpPr>
          <p:nvPr>
            <p:ph type="sldNum" sz="quarter" idx="5"/>
          </p:nvPr>
        </p:nvSpPr>
        <p:spPr/>
        <p:txBody>
          <a:bodyPr/>
          <a:lstStyle/>
          <a:p>
            <a:fld id="{4220F73D-5903-4CB9-AA48-3D6E323015D4}" type="slidenum">
              <a:rPr lang="en-US" smtClean="0"/>
              <a:t>3</a:t>
            </a:fld>
            <a:endParaRPr lang="en-US"/>
          </a:p>
        </p:txBody>
      </p:sp>
    </p:spTree>
    <p:extLst>
      <p:ext uri="{BB962C8B-B14F-4D97-AF65-F5344CB8AC3E}">
        <p14:creationId xmlns:p14="http://schemas.microsoft.com/office/powerpoint/2010/main" val="30798591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Brian closing comments:</a:t>
            </a:r>
          </a:p>
          <a:p>
            <a:pPr marL="171450" indent="-171450">
              <a:buFontTx/>
              <a:buChar char="-"/>
            </a:pPr>
            <a:r>
              <a:rPr lang="en-US" dirty="0"/>
              <a:t>I’ve been involved with Bill McIntyre and ACIG since 1987 when I was at Continental Insurance</a:t>
            </a:r>
          </a:p>
          <a:p>
            <a:pPr marL="171450" indent="-171450">
              <a:buFontTx/>
              <a:buChar char="-"/>
            </a:pPr>
            <a:r>
              <a:rPr lang="en-US" dirty="0"/>
              <a:t>ACIG was one of many of my construction accounts</a:t>
            </a:r>
          </a:p>
          <a:p>
            <a:pPr marL="171450" indent="-171450">
              <a:buFontTx/>
              <a:buChar char="-"/>
            </a:pPr>
            <a:r>
              <a:rPr lang="en-US" dirty="0"/>
              <a:t>It was obvious then that they were some of the best contractors in the United States at managing risk</a:t>
            </a:r>
          </a:p>
          <a:p>
            <a:pPr marL="171450" indent="-171450">
              <a:buFontTx/>
              <a:buChar char="-"/>
            </a:pPr>
            <a:r>
              <a:rPr lang="en-US" dirty="0"/>
              <a:t>Tie in ACIG to IRMI</a:t>
            </a:r>
          </a:p>
          <a:p>
            <a:pPr marL="171450" indent="-171450">
              <a:buFontTx/>
              <a:buChar char="-"/>
            </a:pPr>
            <a:r>
              <a:rPr lang="en-US" dirty="0"/>
              <a:t>In safety we greatly improved by just the way we measured results</a:t>
            </a:r>
          </a:p>
          <a:p>
            <a:pPr marL="171450" indent="-171450">
              <a:buFontTx/>
              <a:buChar char="-"/>
            </a:pPr>
            <a:r>
              <a:rPr lang="en-US" dirty="0"/>
              <a:t>We can accomplish the same results in quality by the leaders in this room giving the same dedication of improving quality</a:t>
            </a:r>
          </a:p>
          <a:p>
            <a:pPr marL="171450" indent="-171450">
              <a:buFontTx/>
              <a:buChar char="-"/>
            </a:pPr>
            <a:r>
              <a:rPr lang="en-US" dirty="0"/>
              <a:t>The members in this room are the leaders in the industry – change is going to come from you all, not from regulators</a:t>
            </a:r>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4220F73D-5903-4CB9-AA48-3D6E323015D4}" type="slidenum">
              <a:rPr lang="en-US" smtClean="0"/>
              <a:t>21</a:t>
            </a:fld>
            <a:endParaRPr lang="en-US"/>
          </a:p>
        </p:txBody>
      </p:sp>
    </p:spTree>
    <p:extLst>
      <p:ext uri="{BB962C8B-B14F-4D97-AF65-F5344CB8AC3E}">
        <p14:creationId xmlns:p14="http://schemas.microsoft.com/office/powerpoint/2010/main" val="4363180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Construction Coordination</a:t>
            </a:r>
          </a:p>
          <a:p>
            <a:r>
              <a:rPr lang="en-US" dirty="0"/>
              <a:t>Poor quality and safety training</a:t>
            </a:r>
          </a:p>
          <a:p>
            <a:r>
              <a:rPr lang="en-US" dirty="0"/>
              <a:t>Supply chain management – incorrect materials or sequenced incorrectly due to timing</a:t>
            </a:r>
          </a:p>
          <a:p>
            <a:r>
              <a:rPr lang="en-US" dirty="0"/>
              <a:t>Incorrect documents – in design, shop drawings, as-builts</a:t>
            </a:r>
          </a:p>
        </p:txBody>
      </p:sp>
      <p:sp>
        <p:nvSpPr>
          <p:cNvPr id="4" name="Slide Number Placeholder 3"/>
          <p:cNvSpPr>
            <a:spLocks noGrp="1"/>
          </p:cNvSpPr>
          <p:nvPr>
            <p:ph type="sldNum" sz="quarter" idx="5"/>
          </p:nvPr>
        </p:nvSpPr>
        <p:spPr/>
        <p:txBody>
          <a:bodyPr/>
          <a:lstStyle/>
          <a:p>
            <a:fld id="{4220F73D-5903-4CB9-AA48-3D6E323015D4}" type="slidenum">
              <a:rPr lang="en-US" smtClean="0"/>
              <a:t>4</a:t>
            </a:fld>
            <a:endParaRPr lang="en-US"/>
          </a:p>
        </p:txBody>
      </p:sp>
    </p:spTree>
    <p:extLst>
      <p:ext uri="{BB962C8B-B14F-4D97-AF65-F5344CB8AC3E}">
        <p14:creationId xmlns:p14="http://schemas.microsoft.com/office/powerpoint/2010/main" val="18721779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Silas presents his perspective on the pursuit of quality, of minimizing re-work, on the spectrum of quality he sees from his subcontractors and his construction peers in the marketplace.  Also discusses the expectations of owners, impacts on owners, etc.</a:t>
            </a:r>
          </a:p>
        </p:txBody>
      </p:sp>
      <p:sp>
        <p:nvSpPr>
          <p:cNvPr id="4" name="Slide Number Placeholder 3"/>
          <p:cNvSpPr>
            <a:spLocks noGrp="1"/>
          </p:cNvSpPr>
          <p:nvPr>
            <p:ph type="sldNum" sz="quarter" idx="5"/>
          </p:nvPr>
        </p:nvSpPr>
        <p:spPr/>
        <p:txBody>
          <a:bodyPr/>
          <a:lstStyle/>
          <a:p>
            <a:fld id="{4220F73D-5903-4CB9-AA48-3D6E323015D4}" type="slidenum">
              <a:rPr lang="en-US" smtClean="0"/>
              <a:t>5</a:t>
            </a:fld>
            <a:endParaRPr lang="en-US"/>
          </a:p>
        </p:txBody>
      </p:sp>
    </p:spTree>
    <p:extLst>
      <p:ext uri="{BB962C8B-B14F-4D97-AF65-F5344CB8AC3E}">
        <p14:creationId xmlns:p14="http://schemas.microsoft.com/office/powerpoint/2010/main" val="36127393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Chart from research that </a:t>
            </a:r>
            <a:r>
              <a:rPr lang="en-US" dirty="0" err="1"/>
              <a:t>Sathy</a:t>
            </a:r>
            <a:r>
              <a:rPr lang="en-US" dirty="0"/>
              <a:t> did: </a:t>
            </a:r>
            <a:r>
              <a:rPr lang="en-US" b="0" i="0" dirty="0">
                <a:solidFill>
                  <a:srgbClr val="666666"/>
                </a:solidFill>
                <a:effectLst/>
                <a:highlight>
                  <a:srgbClr val="FFFFFF"/>
                </a:highlight>
                <a:latin typeface="Arimo"/>
              </a:rPr>
              <a:t>Relationship between Construction Safety and Quality Performance, Abstract. </a:t>
            </a:r>
            <a:r>
              <a:rPr lang="en-US" b="0" i="0" u="none" strike="noStrike" dirty="0">
                <a:solidFill>
                  <a:srgbClr val="2EA3F2"/>
                </a:solidFill>
                <a:effectLst/>
                <a:highlight>
                  <a:srgbClr val="FFFFFF"/>
                </a:highlight>
                <a:latin typeface="Arimo"/>
                <a:hlinkClick r:id="rId3"/>
              </a:rPr>
              <a:t>https://ascelibrary.org/doi/full/10.1061/(ASCE)CO.1943-7862.0000732</a:t>
            </a:r>
            <a:r>
              <a:rPr lang="en-US" b="0" i="0" dirty="0">
                <a:solidFill>
                  <a:srgbClr val="666666"/>
                </a:solidFill>
                <a:effectLst/>
                <a:highlight>
                  <a:srgbClr val="FFFFFF"/>
                </a:highlight>
                <a:latin typeface="Arimo"/>
              </a:rPr>
              <a:t> (J. </a:t>
            </a:r>
            <a:r>
              <a:rPr lang="en-US" b="0" i="0" dirty="0" err="1">
                <a:solidFill>
                  <a:srgbClr val="666666"/>
                </a:solidFill>
                <a:effectLst/>
                <a:highlight>
                  <a:srgbClr val="FFFFFF"/>
                </a:highlight>
                <a:latin typeface="Arimo"/>
              </a:rPr>
              <a:t>Wanberg</a:t>
            </a:r>
            <a:r>
              <a:rPr lang="en-US" b="0" i="0" dirty="0">
                <a:solidFill>
                  <a:srgbClr val="666666"/>
                </a:solidFill>
                <a:effectLst/>
                <a:highlight>
                  <a:srgbClr val="FFFFFF"/>
                </a:highlight>
                <a:latin typeface="Arimo"/>
              </a:rPr>
              <a:t>, C. Harper, M. Hallowell, S. Rajendran. 2013).  Everyone in the Loss </a:t>
            </a:r>
            <a:r>
              <a:rPr lang="en-US" b="0" i="0" dirty="0" err="1">
                <a:solidFill>
                  <a:srgbClr val="666666"/>
                </a:solidFill>
                <a:effectLst/>
                <a:highlight>
                  <a:srgbClr val="FFFFFF"/>
                </a:highlight>
                <a:latin typeface="Arimo"/>
              </a:rPr>
              <a:t>Contorl</a:t>
            </a:r>
            <a:r>
              <a:rPr lang="en-US" b="0" i="0" dirty="0">
                <a:solidFill>
                  <a:srgbClr val="666666"/>
                </a:solidFill>
                <a:effectLst/>
                <a:highlight>
                  <a:srgbClr val="FFFFFF"/>
                </a:highlight>
                <a:latin typeface="Arimo"/>
              </a:rPr>
              <a:t> world knew there was a relationship between projects bad housekeeping, poor safety, behind schedule, cost increased for rework  But until Dr </a:t>
            </a:r>
            <a:r>
              <a:rPr lang="en-US" b="0" i="0" dirty="0" err="1">
                <a:solidFill>
                  <a:srgbClr val="666666"/>
                </a:solidFill>
                <a:effectLst/>
                <a:highlight>
                  <a:srgbClr val="FFFFFF"/>
                </a:highlight>
                <a:latin typeface="Arimo"/>
              </a:rPr>
              <a:t>Satyh</a:t>
            </a:r>
            <a:r>
              <a:rPr lang="en-US" b="0" i="0" dirty="0">
                <a:solidFill>
                  <a:srgbClr val="666666"/>
                </a:solidFill>
                <a:effectLst/>
                <a:highlight>
                  <a:srgbClr val="FFFFFF"/>
                </a:highlight>
                <a:latin typeface="Arimo"/>
              </a:rPr>
              <a:t> did this </a:t>
            </a:r>
            <a:r>
              <a:rPr lang="en-US" b="0" i="0" dirty="0" err="1">
                <a:solidFill>
                  <a:srgbClr val="666666"/>
                </a:solidFill>
                <a:effectLst/>
                <a:highlight>
                  <a:srgbClr val="FFFFFF"/>
                </a:highlight>
                <a:latin typeface="Arimo"/>
              </a:rPr>
              <a:t>reasrch</a:t>
            </a:r>
            <a:r>
              <a:rPr lang="en-US" b="0" i="0" dirty="0">
                <a:solidFill>
                  <a:srgbClr val="666666"/>
                </a:solidFill>
                <a:effectLst/>
                <a:highlight>
                  <a:srgbClr val="FFFFFF"/>
                </a:highlight>
                <a:latin typeface="Arimo"/>
              </a:rPr>
              <a:t> no “</a:t>
            </a:r>
            <a:r>
              <a:rPr lang="en-US" b="0" i="0" dirty="0" err="1">
                <a:solidFill>
                  <a:srgbClr val="666666"/>
                </a:solidFill>
                <a:effectLst/>
                <a:highlight>
                  <a:srgbClr val="FFFFFF"/>
                </a:highlight>
                <a:latin typeface="Arimo"/>
              </a:rPr>
              <a:t>acidimic</a:t>
            </a:r>
            <a:r>
              <a:rPr lang="en-US" b="0" i="0" dirty="0">
                <a:solidFill>
                  <a:srgbClr val="666666"/>
                </a:solidFill>
                <a:effectLst/>
                <a:highlight>
                  <a:srgbClr val="FFFFFF"/>
                </a:highlight>
                <a:latin typeface="Arimo"/>
              </a:rPr>
              <a:t> research.  At Continental I would rate a project for underwriting in first 30 seconds based on housekeeping </a:t>
            </a:r>
            <a:r>
              <a:rPr lang="en-US" b="0" i="0" dirty="0" err="1">
                <a:solidFill>
                  <a:srgbClr val="666666"/>
                </a:solidFill>
                <a:effectLst/>
                <a:highlight>
                  <a:srgbClr val="FFFFFF"/>
                </a:highlight>
                <a:latin typeface="Arimo"/>
              </a:rPr>
              <a:t>anlone</a:t>
            </a:r>
            <a:r>
              <a:rPr lang="en-US" b="0" i="0" dirty="0">
                <a:solidFill>
                  <a:srgbClr val="666666"/>
                </a:solidFill>
                <a:effectLst/>
                <a:highlight>
                  <a:srgbClr val="FFFFFF"/>
                </a:highlight>
                <a:latin typeface="Arimo"/>
              </a:rPr>
              <a:t>…</a:t>
            </a:r>
          </a:p>
          <a:p>
            <a:endParaRPr lang="en-US" b="0" i="0" dirty="0">
              <a:solidFill>
                <a:srgbClr val="666666"/>
              </a:solidFill>
              <a:effectLst/>
              <a:highlight>
                <a:srgbClr val="FFFFFF"/>
              </a:highlight>
              <a:latin typeface="Arimo"/>
            </a:endParaRPr>
          </a:p>
          <a:p>
            <a:r>
              <a:rPr lang="en-US" b="0" i="0" dirty="0">
                <a:solidFill>
                  <a:srgbClr val="666666"/>
                </a:solidFill>
                <a:effectLst/>
                <a:highlight>
                  <a:srgbClr val="FFFFFF"/>
                </a:highlight>
                <a:latin typeface="Arimo"/>
              </a:rPr>
              <a:t>Chart showing the parallels between safety and quality – where this came form was article Richard Andres with </a:t>
            </a:r>
            <a:r>
              <a:rPr lang="en-US" b="0" i="0" dirty="0" err="1">
                <a:solidFill>
                  <a:srgbClr val="666666"/>
                </a:solidFill>
                <a:effectLst/>
                <a:highlight>
                  <a:srgbClr val="FFFFFF"/>
                </a:highlight>
                <a:latin typeface="Arimo"/>
              </a:rPr>
              <a:t>Zuric</a:t>
            </a:r>
            <a:r>
              <a:rPr lang="en-US" b="0" i="0" dirty="0">
                <a:solidFill>
                  <a:srgbClr val="666666"/>
                </a:solidFill>
                <a:effectLst/>
                <a:highlight>
                  <a:srgbClr val="FFFFFF"/>
                </a:highlight>
                <a:latin typeface="Arimo"/>
              </a:rPr>
              <a:t> and I wrote after he was assigned to HOFFMAN to help us “formalize our Quality program….  15 years ago…  One thing we could not get done was the part of the safety program where craft had weekly training…  If you accept the fact that safety and quality is same process just different content, then we as an industry are missing one of the most important parts of our program, no weekly reinforcement of the importance of building it right the first time.</a:t>
            </a:r>
            <a:endParaRPr lang="en-US" dirty="0"/>
          </a:p>
        </p:txBody>
      </p:sp>
      <p:sp>
        <p:nvSpPr>
          <p:cNvPr id="4" name="Slide Number Placeholder 3"/>
          <p:cNvSpPr>
            <a:spLocks noGrp="1"/>
          </p:cNvSpPr>
          <p:nvPr>
            <p:ph type="sldNum" sz="quarter" idx="5"/>
          </p:nvPr>
        </p:nvSpPr>
        <p:spPr/>
        <p:txBody>
          <a:bodyPr/>
          <a:lstStyle/>
          <a:p>
            <a:fld id="{4220F73D-5903-4CB9-AA48-3D6E323015D4}" type="slidenum">
              <a:rPr lang="en-US" smtClean="0"/>
              <a:t>6</a:t>
            </a:fld>
            <a:endParaRPr lang="en-US"/>
          </a:p>
        </p:txBody>
      </p:sp>
    </p:spTree>
    <p:extLst>
      <p:ext uri="{BB962C8B-B14F-4D97-AF65-F5344CB8AC3E}">
        <p14:creationId xmlns:p14="http://schemas.microsoft.com/office/powerpoint/2010/main" val="34455650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dirty="0">
                <a:effectLst/>
                <a:latin typeface="Calibri" panose="020F0502020204030204" pitchFamily="34" charset="0"/>
                <a:ea typeface="Calibri" panose="020F0502020204030204" pitchFamily="34" charset="0"/>
                <a:cs typeface="Times New Roman" panose="02020603050405020304" pitchFamily="18" charset="0"/>
              </a:rPr>
              <a:t>Donna Bird, wife of the late Gary E. Bird, congratulates Mr. Clarke</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dirty="0"/>
              <a:t> </a:t>
            </a:r>
          </a:p>
          <a:p>
            <a:r>
              <a:rPr lang="en-US" sz="1200" i="1" dirty="0">
                <a:effectLst/>
                <a:latin typeface="Calibri" panose="020F0502020204030204" pitchFamily="34" charset="0"/>
                <a:ea typeface="Calibri" panose="020F0502020204030204" pitchFamily="34" charset="0"/>
                <a:cs typeface="Times New Roman" panose="02020603050405020304" pitchFamily="18" charset="0"/>
              </a:rPr>
              <a:t>Brian Clarke of Hoffman Corporation, right, and Jack Gibson, IRMI president</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r>
              <a:rPr lang="en-US" sz="1200" dirty="0">
                <a:effectLst/>
                <a:latin typeface="Calibri" panose="020F0502020204030204" pitchFamily="34" charset="0"/>
                <a:ea typeface="Calibri" panose="020F0502020204030204" pitchFamily="34" charset="0"/>
                <a:cs typeface="Times New Roman" panose="02020603050405020304" pitchFamily="18" charset="0"/>
              </a:rPr>
              <a:t>Cost of accident story (great intern project) </a:t>
            </a:r>
            <a:endParaRPr lang="en-US" dirty="0"/>
          </a:p>
        </p:txBody>
      </p:sp>
      <p:sp>
        <p:nvSpPr>
          <p:cNvPr id="4" name="Slide Number Placeholder 3"/>
          <p:cNvSpPr>
            <a:spLocks noGrp="1"/>
          </p:cNvSpPr>
          <p:nvPr>
            <p:ph type="sldNum" sz="quarter" idx="5"/>
          </p:nvPr>
        </p:nvSpPr>
        <p:spPr/>
        <p:txBody>
          <a:bodyPr/>
          <a:lstStyle/>
          <a:p>
            <a:fld id="{4220F73D-5903-4CB9-AA48-3D6E323015D4}" type="slidenum">
              <a:rPr lang="en-US" smtClean="0"/>
              <a:t>7</a:t>
            </a:fld>
            <a:endParaRPr lang="en-US"/>
          </a:p>
        </p:txBody>
      </p:sp>
    </p:spTree>
    <p:extLst>
      <p:ext uri="{BB962C8B-B14F-4D97-AF65-F5344CB8AC3E}">
        <p14:creationId xmlns:p14="http://schemas.microsoft.com/office/powerpoint/2010/main" val="33656140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Recall the Cost of Incident Worksheet Brian used to teach Forman, subcontractors  and superintends about the real costs of injuries?  What is here for you to use (think of summer intern project) is work sheet to track time and un-</a:t>
            </a:r>
            <a:r>
              <a:rPr lang="en-US" dirty="0" err="1"/>
              <a:t>insuraned</a:t>
            </a:r>
            <a:r>
              <a:rPr lang="en-US" dirty="0"/>
              <a:t> costs of re-work.</a:t>
            </a:r>
          </a:p>
          <a:p>
            <a:endParaRPr lang="en-US" dirty="0"/>
          </a:p>
          <a:p>
            <a:r>
              <a:rPr lang="en-US" dirty="0"/>
              <a:t>Next chart is real cool to drive point home about the impact of these costs.  It is a simple excel spreadsheet showing the cost of incident on left </a:t>
            </a:r>
            <a:r>
              <a:rPr lang="en-US" dirty="0" err="1"/>
              <a:t>comul</a:t>
            </a:r>
            <a:r>
              <a:rPr lang="en-US" dirty="0"/>
              <a:t> with profit margin across the top with the amount of work (</a:t>
            </a:r>
            <a:r>
              <a:rPr lang="en-US" dirty="0" err="1"/>
              <a:t>concrtet</a:t>
            </a:r>
            <a:r>
              <a:rPr lang="en-US" dirty="0"/>
              <a:t> to be poured) to </a:t>
            </a:r>
            <a:r>
              <a:rPr lang="en-US" dirty="0" err="1"/>
              <a:t>recove</a:t>
            </a:r>
            <a:r>
              <a:rPr lang="en-US" dirty="0"/>
              <a:t> that loss…  That really dives the point home to </a:t>
            </a:r>
            <a:r>
              <a:rPr lang="en-US" dirty="0" err="1"/>
              <a:t>foreamn</a:t>
            </a:r>
            <a:r>
              <a:rPr lang="en-US" dirty="0"/>
              <a:t> about ‘how much work they have to do </a:t>
            </a:r>
            <a:r>
              <a:rPr lang="en-US" dirty="0" err="1"/>
              <a:t>do</a:t>
            </a:r>
            <a:r>
              <a:rPr lang="en-US" dirty="0"/>
              <a:t> cover these “hidden” costs of Re-work</a:t>
            </a:r>
          </a:p>
        </p:txBody>
      </p:sp>
      <p:sp>
        <p:nvSpPr>
          <p:cNvPr id="4" name="Slide Number Placeholder 3"/>
          <p:cNvSpPr>
            <a:spLocks noGrp="1"/>
          </p:cNvSpPr>
          <p:nvPr>
            <p:ph type="sldNum" sz="quarter" idx="5"/>
          </p:nvPr>
        </p:nvSpPr>
        <p:spPr/>
        <p:txBody>
          <a:bodyPr/>
          <a:lstStyle/>
          <a:p>
            <a:fld id="{4220F73D-5903-4CB9-AA48-3D6E323015D4}" type="slidenum">
              <a:rPr lang="en-US" smtClean="0"/>
              <a:t>8</a:t>
            </a:fld>
            <a:endParaRPr lang="en-US"/>
          </a:p>
        </p:txBody>
      </p:sp>
    </p:spTree>
    <p:extLst>
      <p:ext uri="{BB962C8B-B14F-4D97-AF65-F5344CB8AC3E}">
        <p14:creationId xmlns:p14="http://schemas.microsoft.com/office/powerpoint/2010/main" val="32066918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20F73D-5903-4CB9-AA48-3D6E323015D4}" type="slidenum">
              <a:rPr lang="en-US" smtClean="0"/>
              <a:t>9</a:t>
            </a:fld>
            <a:endParaRPr lang="en-US"/>
          </a:p>
        </p:txBody>
      </p:sp>
    </p:spTree>
    <p:extLst>
      <p:ext uri="{BB962C8B-B14F-4D97-AF65-F5344CB8AC3E}">
        <p14:creationId xmlns:p14="http://schemas.microsoft.com/office/powerpoint/2010/main" val="1421280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20F73D-5903-4CB9-AA48-3D6E323015D4}" type="slidenum">
              <a:rPr lang="en-US" smtClean="0"/>
              <a:t>10</a:t>
            </a:fld>
            <a:endParaRPr lang="en-US"/>
          </a:p>
        </p:txBody>
      </p:sp>
    </p:spTree>
    <p:extLst>
      <p:ext uri="{BB962C8B-B14F-4D97-AF65-F5344CB8AC3E}">
        <p14:creationId xmlns:p14="http://schemas.microsoft.com/office/powerpoint/2010/main" val="2579417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ming Up N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75203-A9ED-4FC8-8D77-7D5CAD2E3D2B}"/>
              </a:ext>
            </a:extLst>
          </p:cNvPr>
          <p:cNvSpPr>
            <a:spLocks noGrp="1"/>
          </p:cNvSpPr>
          <p:nvPr>
            <p:ph type="ctrTitle" hasCustomPrompt="1"/>
          </p:nvPr>
        </p:nvSpPr>
        <p:spPr>
          <a:xfrm>
            <a:off x="1017588" y="1500994"/>
            <a:ext cx="10789920" cy="2691443"/>
          </a:xfrm>
        </p:spPr>
        <p:txBody>
          <a:bodyPr anchor="t">
            <a:normAutofit/>
          </a:bodyPr>
          <a:lstStyle>
            <a:lvl1pPr algn="ctr">
              <a:defRPr sz="4800">
                <a:solidFill>
                  <a:srgbClr val="003F77"/>
                </a:solidFill>
                <a:latin typeface="Lato Heavy" panose="020F0502020204030203" pitchFamily="34" charset="0"/>
                <a:ea typeface="Lato Heavy" panose="020F0502020204030203" pitchFamily="34" charset="0"/>
                <a:cs typeface="Lato Heavy" panose="020F0502020204030203" pitchFamily="34" charset="0"/>
              </a:defRPr>
            </a:lvl1pPr>
          </a:lstStyle>
          <a:p>
            <a:r>
              <a:rPr lang="en-US"/>
              <a:t>Session Title</a:t>
            </a:r>
          </a:p>
        </p:txBody>
      </p:sp>
      <p:sp>
        <p:nvSpPr>
          <p:cNvPr id="4" name="Text Placeholder 3">
            <a:extLst>
              <a:ext uri="{FF2B5EF4-FFF2-40B4-BE49-F238E27FC236}">
                <a16:creationId xmlns:a16="http://schemas.microsoft.com/office/drawing/2014/main" id="{2965BF5C-55E5-4AAB-B4D6-3CD092C0C30B}"/>
              </a:ext>
            </a:extLst>
          </p:cNvPr>
          <p:cNvSpPr>
            <a:spLocks noGrp="1"/>
          </p:cNvSpPr>
          <p:nvPr>
            <p:ph type="body" sz="quarter" idx="10" hasCustomPrompt="1"/>
          </p:nvPr>
        </p:nvSpPr>
        <p:spPr>
          <a:xfrm>
            <a:off x="1017588" y="4433977"/>
            <a:ext cx="10861675" cy="1639401"/>
          </a:xfrm>
        </p:spPr>
        <p:txBody>
          <a:bodyPr>
            <a:normAutofit/>
          </a:bodyPr>
          <a:lstStyle>
            <a:lvl1pPr marL="0" indent="0">
              <a:buNone/>
              <a:defRPr sz="2800" b="0">
                <a:solidFill>
                  <a:schemeClr val="accent5">
                    <a:lumMod val="75000"/>
                  </a:schemeClr>
                </a:solidFill>
                <a:latin typeface="Lato Heavy" panose="020F0502020204030203"/>
                <a:ea typeface="Lato Heavy" panose="020F0502020204030203"/>
                <a:cs typeface="Lato Heavy" panose="020F0502020204030203"/>
              </a:defRPr>
            </a:lvl1pPr>
          </a:lstStyle>
          <a:p>
            <a:pPr lvl="0"/>
            <a:r>
              <a:rPr lang="en-US"/>
              <a:t>Speaker Name, Title, Company</a:t>
            </a:r>
          </a:p>
        </p:txBody>
      </p:sp>
      <p:sp>
        <p:nvSpPr>
          <p:cNvPr id="6" name="Text Placeholder 5">
            <a:extLst>
              <a:ext uri="{FF2B5EF4-FFF2-40B4-BE49-F238E27FC236}">
                <a16:creationId xmlns:a16="http://schemas.microsoft.com/office/drawing/2014/main" id="{3B2A9BBA-5405-4075-A4D7-26E5FB8A593C}"/>
              </a:ext>
            </a:extLst>
          </p:cNvPr>
          <p:cNvSpPr>
            <a:spLocks noGrp="1"/>
          </p:cNvSpPr>
          <p:nvPr>
            <p:ph type="body" sz="quarter" idx="11" hasCustomPrompt="1"/>
          </p:nvPr>
        </p:nvSpPr>
        <p:spPr>
          <a:xfrm>
            <a:off x="1017588" y="360672"/>
            <a:ext cx="5383212" cy="733425"/>
          </a:xfrm>
        </p:spPr>
        <p:txBody>
          <a:bodyPr>
            <a:noAutofit/>
          </a:bodyPr>
          <a:lstStyle>
            <a:lvl1pPr marL="0" indent="0">
              <a:buNone/>
              <a:defRPr sz="4000" b="1">
                <a:solidFill>
                  <a:srgbClr val="DD7500"/>
                </a:solidFill>
                <a:latin typeface="Lato Heavy" panose="020F0502020204030203" pitchFamily="34" charset="0"/>
                <a:ea typeface="Lato Heavy" panose="020F0502020204030203" pitchFamily="34" charset="0"/>
                <a:cs typeface="Lato Heavy" panose="020F0502020204030203" pitchFamily="34" charset="0"/>
              </a:defRPr>
            </a:lvl1pPr>
          </a:lstStyle>
          <a:p>
            <a:pPr lvl="0"/>
            <a:r>
              <a:rPr lang="en-US"/>
              <a:t>COMING UP NEXT…</a:t>
            </a:r>
          </a:p>
        </p:txBody>
      </p:sp>
    </p:spTree>
    <p:extLst>
      <p:ext uri="{BB962C8B-B14F-4D97-AF65-F5344CB8AC3E}">
        <p14:creationId xmlns:p14="http://schemas.microsoft.com/office/powerpoint/2010/main" val="334188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 Speakers + Session Title">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CD382109-E69F-4158-806B-03B47081EAC7}"/>
              </a:ext>
            </a:extLst>
          </p:cNvPr>
          <p:cNvSpPr>
            <a:spLocks noGrp="1"/>
          </p:cNvSpPr>
          <p:nvPr>
            <p:ph type="ctrTitle" hasCustomPrompt="1"/>
          </p:nvPr>
        </p:nvSpPr>
        <p:spPr>
          <a:xfrm>
            <a:off x="701040" y="404748"/>
            <a:ext cx="10789920" cy="1533110"/>
          </a:xfrm>
        </p:spPr>
        <p:txBody>
          <a:bodyPr anchor="t">
            <a:normAutofit/>
          </a:bodyPr>
          <a:lstStyle>
            <a:lvl1pPr algn="ctr">
              <a:defRPr sz="5400">
                <a:solidFill>
                  <a:srgbClr val="003F77"/>
                </a:solidFill>
                <a:latin typeface="Lato Heavy" panose="020F0502020204030203" pitchFamily="34" charset="0"/>
                <a:ea typeface="Lato Heavy" panose="020F0502020204030203" pitchFamily="34" charset="0"/>
                <a:cs typeface="Lato Heavy" panose="020F0502020204030203" pitchFamily="34" charset="0"/>
              </a:defRPr>
            </a:lvl1pPr>
          </a:lstStyle>
          <a:p>
            <a:r>
              <a:rPr lang="en-US"/>
              <a:t>Session Title</a:t>
            </a:r>
          </a:p>
        </p:txBody>
      </p:sp>
      <p:sp>
        <p:nvSpPr>
          <p:cNvPr id="20" name="Picture Placeholder 3">
            <a:extLst>
              <a:ext uri="{FF2B5EF4-FFF2-40B4-BE49-F238E27FC236}">
                <a16:creationId xmlns:a16="http://schemas.microsoft.com/office/drawing/2014/main" id="{EFBEE7BF-547F-46D8-94DF-1F831B5DE23F}"/>
              </a:ext>
            </a:extLst>
          </p:cNvPr>
          <p:cNvSpPr>
            <a:spLocks noGrp="1"/>
          </p:cNvSpPr>
          <p:nvPr>
            <p:ph type="pic" sz="quarter" idx="27" hasCustomPrompt="1"/>
          </p:nvPr>
        </p:nvSpPr>
        <p:spPr>
          <a:xfrm>
            <a:off x="701040" y="2103845"/>
            <a:ext cx="1549827" cy="1959249"/>
          </a:xfrm>
        </p:spPr>
        <p:txBody>
          <a:bodyPr/>
          <a:lstStyle>
            <a:lvl1pPr marL="0" indent="0">
              <a:buNone/>
              <a:defRPr/>
            </a:lvl1pPr>
          </a:lstStyle>
          <a:p>
            <a:r>
              <a:rPr lang="en-US"/>
              <a:t>Photo</a:t>
            </a:r>
          </a:p>
        </p:txBody>
      </p:sp>
      <p:sp>
        <p:nvSpPr>
          <p:cNvPr id="21" name="Text Placeholder 8">
            <a:extLst>
              <a:ext uri="{FF2B5EF4-FFF2-40B4-BE49-F238E27FC236}">
                <a16:creationId xmlns:a16="http://schemas.microsoft.com/office/drawing/2014/main" id="{57303D04-F51E-4791-96BA-9C552A05B4E1}"/>
              </a:ext>
            </a:extLst>
          </p:cNvPr>
          <p:cNvSpPr>
            <a:spLocks noGrp="1"/>
          </p:cNvSpPr>
          <p:nvPr>
            <p:ph type="body" sz="quarter" idx="28" hasCustomPrompt="1"/>
          </p:nvPr>
        </p:nvSpPr>
        <p:spPr>
          <a:xfrm>
            <a:off x="2370009" y="2099728"/>
            <a:ext cx="3447168" cy="677098"/>
          </a:xfrm>
        </p:spPr>
        <p:txBody>
          <a:bodyPr>
            <a:normAutofit/>
          </a:bodyPr>
          <a:lstStyle>
            <a:lvl1pPr marL="0" indent="0">
              <a:buNone/>
              <a:defRPr sz="2400">
                <a:solidFill>
                  <a:srgbClr val="003F77"/>
                </a:solidFill>
                <a:latin typeface="Lato Heavy" panose="020F0502020204030203" pitchFamily="34" charset="0"/>
                <a:ea typeface="Lato Heavy" panose="020F0502020204030203" pitchFamily="34" charset="0"/>
                <a:cs typeface="Lato Heavy" panose="020F0502020204030203" pitchFamily="34" charset="0"/>
              </a:defRPr>
            </a:lvl1pPr>
          </a:lstStyle>
          <a:p>
            <a:pPr lvl="0"/>
            <a:r>
              <a:rPr lang="en-US"/>
              <a:t>Speaker Name</a:t>
            </a:r>
          </a:p>
        </p:txBody>
      </p:sp>
      <p:sp>
        <p:nvSpPr>
          <p:cNvPr id="22" name="Text Placeholder 8">
            <a:extLst>
              <a:ext uri="{FF2B5EF4-FFF2-40B4-BE49-F238E27FC236}">
                <a16:creationId xmlns:a16="http://schemas.microsoft.com/office/drawing/2014/main" id="{9B2CAC6B-F58F-42FF-A3BB-420905DD4ABB}"/>
              </a:ext>
            </a:extLst>
          </p:cNvPr>
          <p:cNvSpPr>
            <a:spLocks noGrp="1"/>
          </p:cNvSpPr>
          <p:nvPr>
            <p:ph type="body" sz="quarter" idx="29" hasCustomPrompt="1"/>
          </p:nvPr>
        </p:nvSpPr>
        <p:spPr>
          <a:xfrm>
            <a:off x="2380031" y="2833665"/>
            <a:ext cx="3447167" cy="593847"/>
          </a:xfrm>
        </p:spPr>
        <p:txBody>
          <a:bodyPr>
            <a:normAutofit/>
          </a:bodyPr>
          <a:lstStyle>
            <a:lvl1pPr marL="0" indent="0">
              <a:lnSpc>
                <a:spcPct val="100000"/>
              </a:lnSpc>
              <a:buNone/>
              <a:defRPr sz="2000">
                <a:latin typeface="Lato Semibold" panose="020F0502020204030203" pitchFamily="34" charset="0"/>
                <a:ea typeface="Lato Semibold" panose="020F0502020204030203" pitchFamily="34" charset="0"/>
                <a:cs typeface="Lato Semibold" panose="020F0502020204030203" pitchFamily="34" charset="0"/>
              </a:defRPr>
            </a:lvl1pPr>
          </a:lstStyle>
          <a:p>
            <a:pPr lvl="0"/>
            <a:r>
              <a:rPr lang="en-US"/>
              <a:t>Title</a:t>
            </a:r>
          </a:p>
        </p:txBody>
      </p:sp>
      <p:sp>
        <p:nvSpPr>
          <p:cNvPr id="23" name="Text Placeholder 8">
            <a:extLst>
              <a:ext uri="{FF2B5EF4-FFF2-40B4-BE49-F238E27FC236}">
                <a16:creationId xmlns:a16="http://schemas.microsoft.com/office/drawing/2014/main" id="{D3C28339-1372-4E3F-B10A-FD650ACB161A}"/>
              </a:ext>
            </a:extLst>
          </p:cNvPr>
          <p:cNvSpPr>
            <a:spLocks noGrp="1"/>
          </p:cNvSpPr>
          <p:nvPr>
            <p:ph type="body" sz="quarter" idx="30" hasCustomPrompt="1"/>
          </p:nvPr>
        </p:nvSpPr>
        <p:spPr>
          <a:xfrm>
            <a:off x="2370008" y="3440075"/>
            <a:ext cx="3454306" cy="623020"/>
          </a:xfrm>
        </p:spPr>
        <p:txBody>
          <a:bodyPr>
            <a:normAutofit/>
          </a:bodyPr>
          <a:lstStyle>
            <a:lvl1pPr marL="0" indent="0" algn="l">
              <a:lnSpc>
                <a:spcPct val="100000"/>
              </a:lnSpc>
              <a:buNone/>
              <a:defRPr sz="2000">
                <a:latin typeface="Lato Semibold" panose="020F0502020204030203" pitchFamily="34" charset="0"/>
                <a:ea typeface="Lato Semibold" panose="020F0502020204030203" pitchFamily="34" charset="0"/>
                <a:cs typeface="Lato Semibold" panose="020F0502020204030203" pitchFamily="34" charset="0"/>
              </a:defRPr>
            </a:lvl1pPr>
          </a:lstStyle>
          <a:p>
            <a:pPr lvl="0"/>
            <a:r>
              <a:rPr lang="en-US"/>
              <a:t>Company</a:t>
            </a:r>
          </a:p>
        </p:txBody>
      </p:sp>
      <p:sp>
        <p:nvSpPr>
          <p:cNvPr id="24" name="Picture Placeholder 3">
            <a:extLst>
              <a:ext uri="{FF2B5EF4-FFF2-40B4-BE49-F238E27FC236}">
                <a16:creationId xmlns:a16="http://schemas.microsoft.com/office/drawing/2014/main" id="{31E96B5C-4783-4BB2-B45A-68C1C7053650}"/>
              </a:ext>
            </a:extLst>
          </p:cNvPr>
          <p:cNvSpPr>
            <a:spLocks noGrp="1"/>
          </p:cNvSpPr>
          <p:nvPr>
            <p:ph type="pic" sz="quarter" idx="31" hasCustomPrompt="1"/>
          </p:nvPr>
        </p:nvSpPr>
        <p:spPr>
          <a:xfrm>
            <a:off x="701040" y="4225839"/>
            <a:ext cx="1549827" cy="1959249"/>
          </a:xfrm>
        </p:spPr>
        <p:txBody>
          <a:bodyPr/>
          <a:lstStyle>
            <a:lvl1pPr marL="0" indent="0">
              <a:buNone/>
              <a:defRPr/>
            </a:lvl1pPr>
          </a:lstStyle>
          <a:p>
            <a:r>
              <a:rPr lang="en-US"/>
              <a:t>Photo</a:t>
            </a:r>
          </a:p>
        </p:txBody>
      </p:sp>
      <p:sp>
        <p:nvSpPr>
          <p:cNvPr id="25" name="Text Placeholder 8">
            <a:extLst>
              <a:ext uri="{FF2B5EF4-FFF2-40B4-BE49-F238E27FC236}">
                <a16:creationId xmlns:a16="http://schemas.microsoft.com/office/drawing/2014/main" id="{D96E86C9-B069-4F25-AD16-47F979533687}"/>
              </a:ext>
            </a:extLst>
          </p:cNvPr>
          <p:cNvSpPr>
            <a:spLocks noGrp="1"/>
          </p:cNvSpPr>
          <p:nvPr>
            <p:ph type="body" sz="quarter" idx="32" hasCustomPrompt="1"/>
          </p:nvPr>
        </p:nvSpPr>
        <p:spPr>
          <a:xfrm>
            <a:off x="2370008" y="4221722"/>
            <a:ext cx="3454305" cy="677098"/>
          </a:xfrm>
        </p:spPr>
        <p:txBody>
          <a:bodyPr>
            <a:normAutofit/>
          </a:bodyPr>
          <a:lstStyle>
            <a:lvl1pPr marL="0" indent="0">
              <a:buNone/>
              <a:defRPr sz="2400">
                <a:solidFill>
                  <a:srgbClr val="003F77"/>
                </a:solidFill>
                <a:latin typeface="Lato Heavy" panose="020F0502020204030203" pitchFamily="34" charset="0"/>
                <a:ea typeface="Lato Heavy" panose="020F0502020204030203" pitchFamily="34" charset="0"/>
                <a:cs typeface="Lato Heavy" panose="020F0502020204030203" pitchFamily="34" charset="0"/>
              </a:defRPr>
            </a:lvl1pPr>
          </a:lstStyle>
          <a:p>
            <a:pPr lvl="0"/>
            <a:r>
              <a:rPr lang="en-US"/>
              <a:t>Speaker Name</a:t>
            </a:r>
          </a:p>
        </p:txBody>
      </p:sp>
      <p:sp>
        <p:nvSpPr>
          <p:cNvPr id="26" name="Text Placeholder 8">
            <a:extLst>
              <a:ext uri="{FF2B5EF4-FFF2-40B4-BE49-F238E27FC236}">
                <a16:creationId xmlns:a16="http://schemas.microsoft.com/office/drawing/2014/main" id="{049C4B7F-6D24-4E18-9A6B-54A92860EED2}"/>
              </a:ext>
            </a:extLst>
          </p:cNvPr>
          <p:cNvSpPr>
            <a:spLocks noGrp="1"/>
          </p:cNvSpPr>
          <p:nvPr>
            <p:ph type="body" sz="quarter" idx="33" hasCustomPrompt="1"/>
          </p:nvPr>
        </p:nvSpPr>
        <p:spPr>
          <a:xfrm>
            <a:off x="2380031" y="4955659"/>
            <a:ext cx="3444281" cy="593847"/>
          </a:xfrm>
        </p:spPr>
        <p:txBody>
          <a:bodyPr>
            <a:normAutofit/>
          </a:bodyPr>
          <a:lstStyle>
            <a:lvl1pPr marL="0" indent="0">
              <a:lnSpc>
                <a:spcPct val="100000"/>
              </a:lnSpc>
              <a:buNone/>
              <a:defRPr sz="2000">
                <a:latin typeface="Lato Semibold" panose="020F0502020204030203" pitchFamily="34" charset="0"/>
                <a:ea typeface="Lato Semibold" panose="020F0502020204030203" pitchFamily="34" charset="0"/>
                <a:cs typeface="Lato Semibold" panose="020F0502020204030203" pitchFamily="34" charset="0"/>
              </a:defRPr>
            </a:lvl1pPr>
          </a:lstStyle>
          <a:p>
            <a:pPr lvl="0"/>
            <a:r>
              <a:rPr lang="en-US"/>
              <a:t>Title</a:t>
            </a:r>
          </a:p>
        </p:txBody>
      </p:sp>
      <p:sp>
        <p:nvSpPr>
          <p:cNvPr id="27" name="Text Placeholder 8">
            <a:extLst>
              <a:ext uri="{FF2B5EF4-FFF2-40B4-BE49-F238E27FC236}">
                <a16:creationId xmlns:a16="http://schemas.microsoft.com/office/drawing/2014/main" id="{2D5B8C79-95AF-416E-884C-95EB9BF6FC63}"/>
              </a:ext>
            </a:extLst>
          </p:cNvPr>
          <p:cNvSpPr>
            <a:spLocks noGrp="1"/>
          </p:cNvSpPr>
          <p:nvPr>
            <p:ph type="body" sz="quarter" idx="34" hasCustomPrompt="1"/>
          </p:nvPr>
        </p:nvSpPr>
        <p:spPr>
          <a:xfrm>
            <a:off x="2370008" y="5562069"/>
            <a:ext cx="3454304" cy="623020"/>
          </a:xfrm>
        </p:spPr>
        <p:txBody>
          <a:bodyPr>
            <a:normAutofit/>
          </a:bodyPr>
          <a:lstStyle>
            <a:lvl1pPr marL="0" indent="0" algn="l">
              <a:lnSpc>
                <a:spcPct val="100000"/>
              </a:lnSpc>
              <a:buNone/>
              <a:defRPr sz="2000">
                <a:latin typeface="Lato Semibold" panose="020F0502020204030203" pitchFamily="34" charset="0"/>
                <a:ea typeface="Lato Semibold" panose="020F0502020204030203" pitchFamily="34" charset="0"/>
                <a:cs typeface="Lato Semibold" panose="020F0502020204030203" pitchFamily="34" charset="0"/>
              </a:defRPr>
            </a:lvl1pPr>
          </a:lstStyle>
          <a:p>
            <a:pPr lvl="0"/>
            <a:r>
              <a:rPr lang="en-US"/>
              <a:t>Company</a:t>
            </a:r>
          </a:p>
        </p:txBody>
      </p:sp>
      <p:sp>
        <p:nvSpPr>
          <p:cNvPr id="28" name="Picture Placeholder 3">
            <a:extLst>
              <a:ext uri="{FF2B5EF4-FFF2-40B4-BE49-F238E27FC236}">
                <a16:creationId xmlns:a16="http://schemas.microsoft.com/office/drawing/2014/main" id="{1BA76FFC-7FB8-40DC-AD2C-DA4ED8A0BAF3}"/>
              </a:ext>
            </a:extLst>
          </p:cNvPr>
          <p:cNvSpPr>
            <a:spLocks noGrp="1"/>
          </p:cNvSpPr>
          <p:nvPr>
            <p:ph type="pic" sz="quarter" idx="35" hasCustomPrompt="1"/>
          </p:nvPr>
        </p:nvSpPr>
        <p:spPr>
          <a:xfrm>
            <a:off x="6374824" y="2099728"/>
            <a:ext cx="1549827" cy="1959249"/>
          </a:xfrm>
        </p:spPr>
        <p:txBody>
          <a:bodyPr/>
          <a:lstStyle>
            <a:lvl1pPr marL="0" indent="0">
              <a:buNone/>
              <a:defRPr/>
            </a:lvl1pPr>
          </a:lstStyle>
          <a:p>
            <a:r>
              <a:rPr lang="en-US"/>
              <a:t>Photo</a:t>
            </a:r>
          </a:p>
        </p:txBody>
      </p:sp>
      <p:sp>
        <p:nvSpPr>
          <p:cNvPr id="29" name="Text Placeholder 8">
            <a:extLst>
              <a:ext uri="{FF2B5EF4-FFF2-40B4-BE49-F238E27FC236}">
                <a16:creationId xmlns:a16="http://schemas.microsoft.com/office/drawing/2014/main" id="{3CB9A783-89DE-4FD8-9187-16D27680E41A}"/>
              </a:ext>
            </a:extLst>
          </p:cNvPr>
          <p:cNvSpPr>
            <a:spLocks noGrp="1"/>
          </p:cNvSpPr>
          <p:nvPr>
            <p:ph type="body" sz="quarter" idx="36" hasCustomPrompt="1"/>
          </p:nvPr>
        </p:nvSpPr>
        <p:spPr>
          <a:xfrm>
            <a:off x="8026630" y="2099728"/>
            <a:ext cx="3454307" cy="677098"/>
          </a:xfrm>
        </p:spPr>
        <p:txBody>
          <a:bodyPr>
            <a:normAutofit/>
          </a:bodyPr>
          <a:lstStyle>
            <a:lvl1pPr marL="0" indent="0">
              <a:buNone/>
              <a:defRPr sz="2400">
                <a:solidFill>
                  <a:srgbClr val="003F77"/>
                </a:solidFill>
                <a:latin typeface="Lato Heavy" panose="020F0502020204030203" pitchFamily="34" charset="0"/>
                <a:ea typeface="Lato Heavy" panose="020F0502020204030203" pitchFamily="34" charset="0"/>
                <a:cs typeface="Lato Heavy" panose="020F0502020204030203" pitchFamily="34" charset="0"/>
              </a:defRPr>
            </a:lvl1pPr>
          </a:lstStyle>
          <a:p>
            <a:pPr lvl="0"/>
            <a:r>
              <a:rPr lang="en-US"/>
              <a:t>Speaker Name</a:t>
            </a:r>
          </a:p>
        </p:txBody>
      </p:sp>
      <p:sp>
        <p:nvSpPr>
          <p:cNvPr id="30" name="Text Placeholder 8">
            <a:extLst>
              <a:ext uri="{FF2B5EF4-FFF2-40B4-BE49-F238E27FC236}">
                <a16:creationId xmlns:a16="http://schemas.microsoft.com/office/drawing/2014/main" id="{E651409A-5EAA-44A9-A638-35D32D32501F}"/>
              </a:ext>
            </a:extLst>
          </p:cNvPr>
          <p:cNvSpPr>
            <a:spLocks noGrp="1"/>
          </p:cNvSpPr>
          <p:nvPr>
            <p:ph type="body" sz="quarter" idx="37" hasCustomPrompt="1"/>
          </p:nvPr>
        </p:nvSpPr>
        <p:spPr>
          <a:xfrm>
            <a:off x="8036653" y="2833665"/>
            <a:ext cx="3454307" cy="593847"/>
          </a:xfrm>
        </p:spPr>
        <p:txBody>
          <a:bodyPr>
            <a:normAutofit/>
          </a:bodyPr>
          <a:lstStyle>
            <a:lvl1pPr marL="0" indent="0">
              <a:lnSpc>
                <a:spcPct val="100000"/>
              </a:lnSpc>
              <a:buNone/>
              <a:defRPr sz="2000">
                <a:latin typeface="Lato Semibold" panose="020F0502020204030203" pitchFamily="34" charset="0"/>
                <a:ea typeface="Lato Semibold" panose="020F0502020204030203" pitchFamily="34" charset="0"/>
                <a:cs typeface="Lato Semibold" panose="020F0502020204030203" pitchFamily="34" charset="0"/>
              </a:defRPr>
            </a:lvl1pPr>
          </a:lstStyle>
          <a:p>
            <a:pPr lvl="0"/>
            <a:r>
              <a:rPr lang="en-US"/>
              <a:t>Title</a:t>
            </a:r>
          </a:p>
        </p:txBody>
      </p:sp>
      <p:sp>
        <p:nvSpPr>
          <p:cNvPr id="31" name="Text Placeholder 8">
            <a:extLst>
              <a:ext uri="{FF2B5EF4-FFF2-40B4-BE49-F238E27FC236}">
                <a16:creationId xmlns:a16="http://schemas.microsoft.com/office/drawing/2014/main" id="{33A008CF-93EE-4D1F-AB16-AA1175F00A77}"/>
              </a:ext>
            </a:extLst>
          </p:cNvPr>
          <p:cNvSpPr>
            <a:spLocks noGrp="1"/>
          </p:cNvSpPr>
          <p:nvPr>
            <p:ph type="body" sz="quarter" idx="38" hasCustomPrompt="1"/>
          </p:nvPr>
        </p:nvSpPr>
        <p:spPr>
          <a:xfrm>
            <a:off x="8036654" y="3440075"/>
            <a:ext cx="3454306" cy="623020"/>
          </a:xfrm>
        </p:spPr>
        <p:txBody>
          <a:bodyPr>
            <a:normAutofit/>
          </a:bodyPr>
          <a:lstStyle>
            <a:lvl1pPr marL="0" indent="0" algn="l">
              <a:lnSpc>
                <a:spcPct val="100000"/>
              </a:lnSpc>
              <a:buNone/>
              <a:defRPr sz="2000">
                <a:latin typeface="Lato Semibold" panose="020F0502020204030203" pitchFamily="34" charset="0"/>
                <a:ea typeface="Lato Semibold" panose="020F0502020204030203" pitchFamily="34" charset="0"/>
                <a:cs typeface="Lato Semibold" panose="020F0502020204030203" pitchFamily="34" charset="0"/>
              </a:defRPr>
            </a:lvl1pPr>
          </a:lstStyle>
          <a:p>
            <a:pPr lvl="0"/>
            <a:r>
              <a:rPr lang="en-US"/>
              <a:t>Company</a:t>
            </a:r>
          </a:p>
        </p:txBody>
      </p:sp>
      <p:sp>
        <p:nvSpPr>
          <p:cNvPr id="32" name="Picture Placeholder 3">
            <a:extLst>
              <a:ext uri="{FF2B5EF4-FFF2-40B4-BE49-F238E27FC236}">
                <a16:creationId xmlns:a16="http://schemas.microsoft.com/office/drawing/2014/main" id="{6E738C18-DE0D-4ECC-BF4F-080FEE689F37}"/>
              </a:ext>
            </a:extLst>
          </p:cNvPr>
          <p:cNvSpPr>
            <a:spLocks noGrp="1"/>
          </p:cNvSpPr>
          <p:nvPr>
            <p:ph type="pic" sz="quarter" idx="39" hasCustomPrompt="1"/>
          </p:nvPr>
        </p:nvSpPr>
        <p:spPr>
          <a:xfrm>
            <a:off x="6374824" y="4235302"/>
            <a:ext cx="1549827" cy="1959249"/>
          </a:xfrm>
        </p:spPr>
        <p:txBody>
          <a:bodyPr/>
          <a:lstStyle>
            <a:lvl1pPr marL="0" indent="0">
              <a:buNone/>
              <a:defRPr/>
            </a:lvl1pPr>
          </a:lstStyle>
          <a:p>
            <a:r>
              <a:rPr lang="en-US"/>
              <a:t>Photo</a:t>
            </a:r>
          </a:p>
        </p:txBody>
      </p:sp>
      <p:sp>
        <p:nvSpPr>
          <p:cNvPr id="33" name="Text Placeholder 8">
            <a:extLst>
              <a:ext uri="{FF2B5EF4-FFF2-40B4-BE49-F238E27FC236}">
                <a16:creationId xmlns:a16="http://schemas.microsoft.com/office/drawing/2014/main" id="{EB6D16A6-4A30-4573-87F0-84981DE69E41}"/>
              </a:ext>
            </a:extLst>
          </p:cNvPr>
          <p:cNvSpPr>
            <a:spLocks noGrp="1"/>
          </p:cNvSpPr>
          <p:nvPr>
            <p:ph type="body" sz="quarter" idx="40" hasCustomPrompt="1"/>
          </p:nvPr>
        </p:nvSpPr>
        <p:spPr>
          <a:xfrm>
            <a:off x="8036653" y="4221722"/>
            <a:ext cx="3444284" cy="677098"/>
          </a:xfrm>
        </p:spPr>
        <p:txBody>
          <a:bodyPr>
            <a:normAutofit/>
          </a:bodyPr>
          <a:lstStyle>
            <a:lvl1pPr marL="0" indent="0">
              <a:buNone/>
              <a:defRPr sz="2400">
                <a:solidFill>
                  <a:srgbClr val="003F77"/>
                </a:solidFill>
                <a:latin typeface="Lato Heavy" panose="020F0502020204030203" pitchFamily="34" charset="0"/>
                <a:ea typeface="Lato Heavy" panose="020F0502020204030203" pitchFamily="34" charset="0"/>
                <a:cs typeface="Lato Heavy" panose="020F0502020204030203" pitchFamily="34" charset="0"/>
              </a:defRPr>
            </a:lvl1pPr>
          </a:lstStyle>
          <a:p>
            <a:pPr lvl="0"/>
            <a:r>
              <a:rPr lang="en-US"/>
              <a:t>Speaker Name</a:t>
            </a:r>
          </a:p>
        </p:txBody>
      </p:sp>
      <p:sp>
        <p:nvSpPr>
          <p:cNvPr id="34" name="Text Placeholder 8">
            <a:extLst>
              <a:ext uri="{FF2B5EF4-FFF2-40B4-BE49-F238E27FC236}">
                <a16:creationId xmlns:a16="http://schemas.microsoft.com/office/drawing/2014/main" id="{74AF8351-3A31-4C17-80A1-58FDDFBEAB25}"/>
              </a:ext>
            </a:extLst>
          </p:cNvPr>
          <p:cNvSpPr>
            <a:spLocks noGrp="1"/>
          </p:cNvSpPr>
          <p:nvPr>
            <p:ph type="body" sz="quarter" idx="41" hasCustomPrompt="1"/>
          </p:nvPr>
        </p:nvSpPr>
        <p:spPr>
          <a:xfrm>
            <a:off x="8046676" y="4955659"/>
            <a:ext cx="3444284" cy="593847"/>
          </a:xfrm>
        </p:spPr>
        <p:txBody>
          <a:bodyPr>
            <a:normAutofit/>
          </a:bodyPr>
          <a:lstStyle>
            <a:lvl1pPr marL="0" indent="0">
              <a:lnSpc>
                <a:spcPct val="100000"/>
              </a:lnSpc>
              <a:buNone/>
              <a:defRPr sz="2000">
                <a:latin typeface="Lato Semibold" panose="020F0502020204030203" pitchFamily="34" charset="0"/>
                <a:ea typeface="Lato Semibold" panose="020F0502020204030203" pitchFamily="34" charset="0"/>
                <a:cs typeface="Lato Semibold" panose="020F0502020204030203" pitchFamily="34" charset="0"/>
              </a:defRPr>
            </a:lvl1pPr>
          </a:lstStyle>
          <a:p>
            <a:pPr lvl="0"/>
            <a:r>
              <a:rPr lang="en-US"/>
              <a:t>Title</a:t>
            </a:r>
          </a:p>
        </p:txBody>
      </p:sp>
      <p:sp>
        <p:nvSpPr>
          <p:cNvPr id="35" name="Text Placeholder 8">
            <a:extLst>
              <a:ext uri="{FF2B5EF4-FFF2-40B4-BE49-F238E27FC236}">
                <a16:creationId xmlns:a16="http://schemas.microsoft.com/office/drawing/2014/main" id="{58154B50-76D6-420A-9A1E-699CC9B643E8}"/>
              </a:ext>
            </a:extLst>
          </p:cNvPr>
          <p:cNvSpPr>
            <a:spLocks noGrp="1"/>
          </p:cNvSpPr>
          <p:nvPr>
            <p:ph type="body" sz="quarter" idx="42" hasCustomPrompt="1"/>
          </p:nvPr>
        </p:nvSpPr>
        <p:spPr>
          <a:xfrm>
            <a:off x="8046676" y="5562069"/>
            <a:ext cx="3444283" cy="623020"/>
          </a:xfrm>
        </p:spPr>
        <p:txBody>
          <a:bodyPr>
            <a:normAutofit/>
          </a:bodyPr>
          <a:lstStyle>
            <a:lvl1pPr marL="0" indent="0" algn="l">
              <a:lnSpc>
                <a:spcPct val="100000"/>
              </a:lnSpc>
              <a:buNone/>
              <a:defRPr sz="2000">
                <a:latin typeface="Lato Semibold" panose="020F0502020204030203" pitchFamily="34" charset="0"/>
                <a:ea typeface="Lato Semibold" panose="020F0502020204030203" pitchFamily="34" charset="0"/>
                <a:cs typeface="Lato Semibold" panose="020F0502020204030203" pitchFamily="34" charset="0"/>
              </a:defRPr>
            </a:lvl1pPr>
          </a:lstStyle>
          <a:p>
            <a:pPr lvl="0"/>
            <a:r>
              <a:rPr lang="en-US"/>
              <a:t>Company</a:t>
            </a:r>
          </a:p>
        </p:txBody>
      </p:sp>
    </p:spTree>
    <p:extLst>
      <p:ext uri="{BB962C8B-B14F-4D97-AF65-F5344CB8AC3E}">
        <p14:creationId xmlns:p14="http://schemas.microsoft.com/office/powerpoint/2010/main" val="1993283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8FA4F-5238-4A4A-B394-28B15353E3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5DF3678-493A-4FF9-B3AF-6B704B297173}"/>
              </a:ext>
            </a:extLst>
          </p:cNvPr>
          <p:cNvSpPr>
            <a:spLocks noGrp="1"/>
          </p:cNvSpPr>
          <p:nvPr>
            <p:ph idx="1"/>
          </p:nvPr>
        </p:nvSpPr>
        <p:spPr/>
        <p:txBody>
          <a:bodyPr/>
          <a:lstStyle>
            <a:lvl1pPr>
              <a:defRPr sz="3600">
                <a:latin typeface="Lato" panose="020B0604020202020204" pitchFamily="34" charset="0"/>
                <a:ea typeface="Lato" panose="020B0604020202020204" pitchFamily="34" charset="0"/>
                <a:cs typeface="Lato" panose="020B0604020202020204" pitchFamily="34" charset="0"/>
              </a:defRPr>
            </a:lvl1pPr>
            <a:lvl2pPr>
              <a:defRPr sz="3200">
                <a:latin typeface="Lato" panose="020F0502020204030203" pitchFamily="34" charset="0"/>
                <a:ea typeface="Lato" panose="020F0502020204030203" pitchFamily="34" charset="0"/>
                <a:cs typeface="Lato" panose="020F0502020204030203" pitchFamily="34" charset="0"/>
              </a:defRPr>
            </a:lvl2pPr>
            <a:lvl3pPr>
              <a:defRPr sz="2800">
                <a:latin typeface="Lato" panose="020F0502020204030203" pitchFamily="34" charset="0"/>
                <a:ea typeface="Lato" panose="020F0502020204030203" pitchFamily="34" charset="0"/>
                <a:cs typeface="Lato" panose="020F0502020204030203" pitchFamily="34" charset="0"/>
              </a:defRPr>
            </a:lvl3pPr>
            <a:lvl4pPr>
              <a:defRPr sz="2400">
                <a:latin typeface="Lato" panose="020F0502020204030203" pitchFamily="34" charset="0"/>
                <a:ea typeface="Lato" panose="020F0502020204030203" pitchFamily="34" charset="0"/>
                <a:cs typeface="Lato" panose="020F0502020204030203" pitchFamily="34" charset="0"/>
              </a:defRPr>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5631158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5A020-3247-432C-9F60-9437F68571A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F7DF414-C8D8-4983-9A05-3360791DEFF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8841701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D8918-0252-40F1-A5CF-DA13E66DF4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A1B34B4-2432-424E-8A55-64C907CE610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62AE699-EDBE-4D43-80F5-96249508AB6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273069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6761B-3AAB-461C-A518-D4BFE36A02C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1038223-4EA6-42D6-A49E-753720E501C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2F624F0-5F2B-4926-86F0-9ED5775EC93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2E69003-8558-4B44-9405-BD9FCED4813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E2E839A-228E-4F33-9C3C-EF545D750B2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579173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C63E8-4EF0-4DAF-9ADB-80B7930E8CA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402583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71220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060E9-49B6-4AB0-8873-D80FB2C6AE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A61828A-6172-481E-AC38-7D3BB20A5B7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0AA7E42-BECE-425B-A736-B8D55CF357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0051736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D2C2E-6BE1-4ADB-8CA1-471C394B80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477CBEA-22CD-4200-B259-C515AE72DB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D07FC2E-3B93-4E6E-A82E-D87B55681E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2341131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5D651-92F3-4B89-83A8-45E3C6DA8E0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73841B1-2261-4029-AB68-D552A23784C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59715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ming Up N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75203-A9ED-4FC8-8D77-7D5CAD2E3D2B}"/>
              </a:ext>
            </a:extLst>
          </p:cNvPr>
          <p:cNvSpPr>
            <a:spLocks noGrp="1"/>
          </p:cNvSpPr>
          <p:nvPr>
            <p:ph type="ctrTitle" hasCustomPrompt="1"/>
          </p:nvPr>
        </p:nvSpPr>
        <p:spPr>
          <a:xfrm>
            <a:off x="705071" y="760216"/>
            <a:ext cx="10789920" cy="2839512"/>
          </a:xfrm>
        </p:spPr>
        <p:txBody>
          <a:bodyPr anchor="t">
            <a:normAutofit/>
          </a:bodyPr>
          <a:lstStyle>
            <a:lvl1pPr algn="ctr">
              <a:defRPr sz="5400">
                <a:solidFill>
                  <a:srgbClr val="003F77"/>
                </a:solidFill>
                <a:latin typeface="Lato Heavy" panose="020F0502020204030203" pitchFamily="34" charset="0"/>
                <a:ea typeface="Lato Heavy" panose="020F0502020204030203" pitchFamily="34" charset="0"/>
                <a:cs typeface="Lato Heavy" panose="020F0502020204030203" pitchFamily="34" charset="0"/>
              </a:defRPr>
            </a:lvl1pPr>
          </a:lstStyle>
          <a:p>
            <a:r>
              <a:rPr lang="en-US"/>
              <a:t>Session Title</a:t>
            </a:r>
          </a:p>
        </p:txBody>
      </p:sp>
      <p:sp>
        <p:nvSpPr>
          <p:cNvPr id="3" name="Text Placeholder 3">
            <a:extLst>
              <a:ext uri="{FF2B5EF4-FFF2-40B4-BE49-F238E27FC236}">
                <a16:creationId xmlns:a16="http://schemas.microsoft.com/office/drawing/2014/main" id="{ABF67021-0337-4C06-A999-1BA23373797B}"/>
              </a:ext>
            </a:extLst>
          </p:cNvPr>
          <p:cNvSpPr>
            <a:spLocks noGrp="1"/>
          </p:cNvSpPr>
          <p:nvPr>
            <p:ph type="body" sz="quarter" idx="10" hasCustomPrompt="1"/>
          </p:nvPr>
        </p:nvSpPr>
        <p:spPr>
          <a:xfrm>
            <a:off x="705071" y="3693198"/>
            <a:ext cx="10861675" cy="577861"/>
          </a:xfrm>
        </p:spPr>
        <p:txBody>
          <a:bodyPr>
            <a:normAutofit/>
          </a:bodyPr>
          <a:lstStyle>
            <a:lvl1pPr marL="0" indent="0">
              <a:buNone/>
              <a:defRPr sz="3600" b="0">
                <a:solidFill>
                  <a:srgbClr val="003F77"/>
                </a:solidFill>
                <a:latin typeface="Lato Heavy" panose="020F0502020204030203"/>
                <a:ea typeface="Lato Heavy" panose="020F0502020204030203"/>
                <a:cs typeface="Lato Heavy" panose="020F0502020204030203"/>
              </a:defRPr>
            </a:lvl1pPr>
          </a:lstStyle>
          <a:p>
            <a:pPr lvl="0"/>
            <a:r>
              <a:rPr lang="en-US"/>
              <a:t>Speaker Name and Credentials</a:t>
            </a:r>
          </a:p>
        </p:txBody>
      </p:sp>
      <p:sp>
        <p:nvSpPr>
          <p:cNvPr id="7" name="Text Placeholder 6">
            <a:extLst>
              <a:ext uri="{FF2B5EF4-FFF2-40B4-BE49-F238E27FC236}">
                <a16:creationId xmlns:a16="http://schemas.microsoft.com/office/drawing/2014/main" id="{0F96195B-38F2-4A50-B015-26DB8BFA29C7}"/>
              </a:ext>
            </a:extLst>
          </p:cNvPr>
          <p:cNvSpPr>
            <a:spLocks noGrp="1"/>
          </p:cNvSpPr>
          <p:nvPr>
            <p:ph type="body" sz="quarter" idx="11" hasCustomPrompt="1"/>
          </p:nvPr>
        </p:nvSpPr>
        <p:spPr>
          <a:xfrm>
            <a:off x="704850" y="4386263"/>
            <a:ext cx="10790238" cy="577850"/>
          </a:xfrm>
        </p:spPr>
        <p:txBody>
          <a:bodyPr>
            <a:normAutofit/>
          </a:bodyPr>
          <a:lstStyle>
            <a:lvl1pPr marL="0" indent="0">
              <a:buNone/>
              <a:defRPr sz="3200"/>
            </a:lvl1pPr>
          </a:lstStyle>
          <a:p>
            <a:pPr lvl="0"/>
            <a:r>
              <a:rPr lang="en-US"/>
              <a:t>Speaker Title</a:t>
            </a:r>
          </a:p>
        </p:txBody>
      </p:sp>
      <p:sp>
        <p:nvSpPr>
          <p:cNvPr id="8" name="Text Placeholder 6">
            <a:extLst>
              <a:ext uri="{FF2B5EF4-FFF2-40B4-BE49-F238E27FC236}">
                <a16:creationId xmlns:a16="http://schemas.microsoft.com/office/drawing/2014/main" id="{0D32193F-EB4D-48F1-934F-AD974FE8ABC7}"/>
              </a:ext>
            </a:extLst>
          </p:cNvPr>
          <p:cNvSpPr>
            <a:spLocks noGrp="1"/>
          </p:cNvSpPr>
          <p:nvPr>
            <p:ph type="body" sz="quarter" idx="12" hasCustomPrompt="1"/>
          </p:nvPr>
        </p:nvSpPr>
        <p:spPr>
          <a:xfrm>
            <a:off x="700881" y="5068245"/>
            <a:ext cx="10790238" cy="577850"/>
          </a:xfrm>
        </p:spPr>
        <p:txBody>
          <a:bodyPr>
            <a:normAutofit/>
          </a:bodyPr>
          <a:lstStyle>
            <a:lvl1pPr marL="0" indent="0">
              <a:buNone/>
              <a:defRPr sz="3200"/>
            </a:lvl1pPr>
          </a:lstStyle>
          <a:p>
            <a:pPr lvl="0"/>
            <a:r>
              <a:rPr lang="en-US"/>
              <a:t>Company</a:t>
            </a:r>
          </a:p>
        </p:txBody>
      </p:sp>
    </p:spTree>
    <p:extLst>
      <p:ext uri="{BB962C8B-B14F-4D97-AF65-F5344CB8AC3E}">
        <p14:creationId xmlns:p14="http://schemas.microsoft.com/office/powerpoint/2010/main" val="11752019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97D4BA3-B17C-4383-8BE6-2B29C03B5F5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81D7B47-559D-4E56-A5BB-CF25B18AA4C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143266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Speakers">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01CED8F-BCE9-454C-BAE2-49187DA27217}"/>
              </a:ext>
            </a:extLst>
          </p:cNvPr>
          <p:cNvSpPr>
            <a:spLocks noGrp="1"/>
          </p:cNvSpPr>
          <p:nvPr>
            <p:ph type="pic" sz="quarter" idx="10" hasCustomPrompt="1"/>
          </p:nvPr>
        </p:nvSpPr>
        <p:spPr>
          <a:xfrm>
            <a:off x="2146187" y="717614"/>
            <a:ext cx="3143930" cy="2836248"/>
          </a:xfrm>
        </p:spPr>
        <p:txBody>
          <a:bodyPr/>
          <a:lstStyle>
            <a:lvl1pPr marL="0" indent="0">
              <a:buNone/>
              <a:defRPr/>
            </a:lvl1pPr>
          </a:lstStyle>
          <a:p>
            <a:r>
              <a:rPr lang="en-US"/>
              <a:t>Speaker One Photo</a:t>
            </a:r>
          </a:p>
        </p:txBody>
      </p:sp>
      <p:sp>
        <p:nvSpPr>
          <p:cNvPr id="6" name="Picture Placeholder 4">
            <a:extLst>
              <a:ext uri="{FF2B5EF4-FFF2-40B4-BE49-F238E27FC236}">
                <a16:creationId xmlns:a16="http://schemas.microsoft.com/office/drawing/2014/main" id="{EDF5C949-B4DD-4E65-BE44-49C6D78FE420}"/>
              </a:ext>
            </a:extLst>
          </p:cNvPr>
          <p:cNvSpPr>
            <a:spLocks noGrp="1"/>
          </p:cNvSpPr>
          <p:nvPr>
            <p:ph type="pic" sz="quarter" idx="11" hasCustomPrompt="1"/>
          </p:nvPr>
        </p:nvSpPr>
        <p:spPr>
          <a:xfrm>
            <a:off x="7160176" y="717614"/>
            <a:ext cx="3143930" cy="2836248"/>
          </a:xfrm>
        </p:spPr>
        <p:txBody>
          <a:bodyPr/>
          <a:lstStyle>
            <a:lvl1pPr marL="0" indent="0">
              <a:buNone/>
              <a:defRPr/>
            </a:lvl1pPr>
          </a:lstStyle>
          <a:p>
            <a:r>
              <a:rPr lang="en-US"/>
              <a:t>Speaker Two Photo</a:t>
            </a:r>
          </a:p>
        </p:txBody>
      </p:sp>
      <p:sp>
        <p:nvSpPr>
          <p:cNvPr id="8" name="Text Placeholder 7">
            <a:extLst>
              <a:ext uri="{FF2B5EF4-FFF2-40B4-BE49-F238E27FC236}">
                <a16:creationId xmlns:a16="http://schemas.microsoft.com/office/drawing/2014/main" id="{6AC9D772-2177-4187-B574-1E64DB129EDF}"/>
              </a:ext>
            </a:extLst>
          </p:cNvPr>
          <p:cNvSpPr>
            <a:spLocks noGrp="1"/>
          </p:cNvSpPr>
          <p:nvPr>
            <p:ph type="body" sz="quarter" idx="12" hasCustomPrompt="1"/>
          </p:nvPr>
        </p:nvSpPr>
        <p:spPr>
          <a:xfrm>
            <a:off x="1432112" y="3794870"/>
            <a:ext cx="4571400" cy="965714"/>
          </a:xfrm>
        </p:spPr>
        <p:txBody>
          <a:bodyPr/>
          <a:lstStyle>
            <a:lvl1pPr marL="0" indent="0" algn="ctr">
              <a:buNone/>
              <a:defRPr>
                <a:solidFill>
                  <a:srgbClr val="003F77"/>
                </a:solidFill>
                <a:latin typeface="Lato Heavy" panose="020F0502020204030203" pitchFamily="34" charset="0"/>
                <a:ea typeface="Lato Heavy" panose="020F0502020204030203" pitchFamily="34" charset="0"/>
                <a:cs typeface="Lato Heavy" panose="020F0502020204030203" pitchFamily="34" charset="0"/>
              </a:defRPr>
            </a:lvl1pPr>
          </a:lstStyle>
          <a:p>
            <a:pPr lvl="0"/>
            <a:r>
              <a:rPr lang="en-US"/>
              <a:t>Speaker Name</a:t>
            </a:r>
          </a:p>
        </p:txBody>
      </p:sp>
      <p:sp>
        <p:nvSpPr>
          <p:cNvPr id="9" name="Text Placeholder 7">
            <a:extLst>
              <a:ext uri="{FF2B5EF4-FFF2-40B4-BE49-F238E27FC236}">
                <a16:creationId xmlns:a16="http://schemas.microsoft.com/office/drawing/2014/main" id="{AEE06207-A5BB-4D27-BE44-5DB0321F36BA}"/>
              </a:ext>
            </a:extLst>
          </p:cNvPr>
          <p:cNvSpPr>
            <a:spLocks noGrp="1"/>
          </p:cNvSpPr>
          <p:nvPr>
            <p:ph type="body" sz="quarter" idx="13" hasCustomPrompt="1"/>
          </p:nvPr>
        </p:nvSpPr>
        <p:spPr>
          <a:xfrm>
            <a:off x="1685887" y="4859286"/>
            <a:ext cx="3890357" cy="657548"/>
          </a:xfrm>
        </p:spPr>
        <p:txBody>
          <a:bodyPr>
            <a:normAutofit/>
          </a:bodyPr>
          <a:lstStyle>
            <a:lvl1pPr marL="0" indent="0" algn="ctr">
              <a:buNone/>
              <a:defRPr sz="2400">
                <a:latin typeface="Lato Semibold" panose="020F0502020204030203" pitchFamily="34" charset="0"/>
                <a:ea typeface="Lato Semibold" panose="020F0502020204030203" pitchFamily="34" charset="0"/>
                <a:cs typeface="Lato Semibold" panose="020F0502020204030203" pitchFamily="34" charset="0"/>
              </a:defRPr>
            </a:lvl1pPr>
          </a:lstStyle>
          <a:p>
            <a:pPr lvl="0"/>
            <a:r>
              <a:rPr lang="en-US"/>
              <a:t>Title</a:t>
            </a:r>
          </a:p>
        </p:txBody>
      </p:sp>
      <p:sp>
        <p:nvSpPr>
          <p:cNvPr id="10" name="Text Placeholder 7">
            <a:extLst>
              <a:ext uri="{FF2B5EF4-FFF2-40B4-BE49-F238E27FC236}">
                <a16:creationId xmlns:a16="http://schemas.microsoft.com/office/drawing/2014/main" id="{6F1B9314-0A3F-4489-9E9F-4A8528549FA6}"/>
              </a:ext>
            </a:extLst>
          </p:cNvPr>
          <p:cNvSpPr>
            <a:spLocks noGrp="1"/>
          </p:cNvSpPr>
          <p:nvPr>
            <p:ph type="body" sz="quarter" idx="14" hasCustomPrompt="1"/>
          </p:nvPr>
        </p:nvSpPr>
        <p:spPr>
          <a:xfrm>
            <a:off x="1685887" y="5615536"/>
            <a:ext cx="3890357" cy="657548"/>
          </a:xfrm>
        </p:spPr>
        <p:txBody>
          <a:bodyPr>
            <a:normAutofit/>
          </a:bodyPr>
          <a:lstStyle>
            <a:lvl1pPr marL="0" indent="0" algn="ctr">
              <a:buNone/>
              <a:defRPr sz="2000">
                <a:latin typeface="Lato Semibold" panose="020F0502020204030203" pitchFamily="34" charset="0"/>
                <a:ea typeface="Lato Semibold" panose="020F0502020204030203" pitchFamily="34" charset="0"/>
                <a:cs typeface="Lato Semibold" panose="020F0502020204030203" pitchFamily="34" charset="0"/>
              </a:defRPr>
            </a:lvl1pPr>
          </a:lstStyle>
          <a:p>
            <a:pPr lvl="0"/>
            <a:r>
              <a:rPr lang="en-US"/>
              <a:t>Company</a:t>
            </a:r>
          </a:p>
        </p:txBody>
      </p:sp>
      <p:sp>
        <p:nvSpPr>
          <p:cNvPr id="12" name="Text Placeholder 7">
            <a:extLst>
              <a:ext uri="{FF2B5EF4-FFF2-40B4-BE49-F238E27FC236}">
                <a16:creationId xmlns:a16="http://schemas.microsoft.com/office/drawing/2014/main" id="{F84FE49A-B438-4065-8CA0-52FCE9F502C1}"/>
              </a:ext>
            </a:extLst>
          </p:cNvPr>
          <p:cNvSpPr>
            <a:spLocks noGrp="1"/>
          </p:cNvSpPr>
          <p:nvPr>
            <p:ph type="body" sz="quarter" idx="16" hasCustomPrompt="1"/>
          </p:nvPr>
        </p:nvSpPr>
        <p:spPr>
          <a:xfrm>
            <a:off x="6743642" y="4859286"/>
            <a:ext cx="3890357" cy="657548"/>
          </a:xfrm>
        </p:spPr>
        <p:txBody>
          <a:bodyPr>
            <a:normAutofit/>
          </a:bodyPr>
          <a:lstStyle>
            <a:lvl1pPr marL="0" indent="0" algn="ctr">
              <a:buNone/>
              <a:defRPr sz="2400">
                <a:latin typeface="Lato Semibold" panose="020F0502020204030203" pitchFamily="34" charset="0"/>
                <a:ea typeface="Lato Semibold" panose="020F0502020204030203" pitchFamily="34" charset="0"/>
                <a:cs typeface="Lato Semibold" panose="020F0502020204030203" pitchFamily="34" charset="0"/>
              </a:defRPr>
            </a:lvl1pPr>
          </a:lstStyle>
          <a:p>
            <a:pPr lvl="0"/>
            <a:r>
              <a:rPr lang="en-US"/>
              <a:t>Title</a:t>
            </a:r>
          </a:p>
        </p:txBody>
      </p:sp>
      <p:sp>
        <p:nvSpPr>
          <p:cNvPr id="13" name="Text Placeholder 7">
            <a:extLst>
              <a:ext uri="{FF2B5EF4-FFF2-40B4-BE49-F238E27FC236}">
                <a16:creationId xmlns:a16="http://schemas.microsoft.com/office/drawing/2014/main" id="{6DC3A456-7C17-4FE1-B59D-37F5F62E5E27}"/>
              </a:ext>
            </a:extLst>
          </p:cNvPr>
          <p:cNvSpPr>
            <a:spLocks noGrp="1"/>
          </p:cNvSpPr>
          <p:nvPr>
            <p:ph type="body" sz="quarter" idx="17" hasCustomPrompt="1"/>
          </p:nvPr>
        </p:nvSpPr>
        <p:spPr>
          <a:xfrm>
            <a:off x="6743643" y="5615536"/>
            <a:ext cx="3890357" cy="657548"/>
          </a:xfrm>
        </p:spPr>
        <p:txBody>
          <a:bodyPr>
            <a:normAutofit/>
          </a:bodyPr>
          <a:lstStyle>
            <a:lvl1pPr marL="0" indent="0" algn="ctr">
              <a:buNone/>
              <a:defRPr sz="2000">
                <a:latin typeface="Lato Semibold" panose="020F0502020204030203" pitchFamily="34" charset="0"/>
                <a:ea typeface="Lato Semibold" panose="020F0502020204030203" pitchFamily="34" charset="0"/>
                <a:cs typeface="Lato Semibold" panose="020F0502020204030203" pitchFamily="34" charset="0"/>
              </a:defRPr>
            </a:lvl1pPr>
          </a:lstStyle>
          <a:p>
            <a:pPr lvl="0"/>
            <a:r>
              <a:rPr lang="en-US"/>
              <a:t>Company</a:t>
            </a:r>
          </a:p>
        </p:txBody>
      </p:sp>
      <p:sp>
        <p:nvSpPr>
          <p:cNvPr id="14" name="Text Placeholder 7">
            <a:extLst>
              <a:ext uri="{FF2B5EF4-FFF2-40B4-BE49-F238E27FC236}">
                <a16:creationId xmlns:a16="http://schemas.microsoft.com/office/drawing/2014/main" id="{F310B0DC-8F76-40B5-AC44-84FE4212ACAD}"/>
              </a:ext>
            </a:extLst>
          </p:cNvPr>
          <p:cNvSpPr>
            <a:spLocks noGrp="1"/>
          </p:cNvSpPr>
          <p:nvPr>
            <p:ph type="body" sz="quarter" idx="18" hasCustomPrompt="1"/>
          </p:nvPr>
        </p:nvSpPr>
        <p:spPr>
          <a:xfrm>
            <a:off x="6446441" y="3749698"/>
            <a:ext cx="4571400" cy="1010886"/>
          </a:xfrm>
        </p:spPr>
        <p:txBody>
          <a:bodyPr/>
          <a:lstStyle>
            <a:lvl1pPr marL="0" indent="0" algn="ctr">
              <a:buNone/>
              <a:defRPr>
                <a:solidFill>
                  <a:srgbClr val="003F77"/>
                </a:solidFill>
                <a:latin typeface="Lato Heavy" panose="020F0502020204030203" pitchFamily="34" charset="0"/>
                <a:ea typeface="Lato Heavy" panose="020F0502020204030203" pitchFamily="34" charset="0"/>
                <a:cs typeface="Lato Heavy" panose="020F0502020204030203" pitchFamily="34" charset="0"/>
              </a:defRPr>
            </a:lvl1pPr>
          </a:lstStyle>
          <a:p>
            <a:pPr lvl="0"/>
            <a:r>
              <a:rPr lang="en-US"/>
              <a:t>Speaker Name</a:t>
            </a:r>
          </a:p>
        </p:txBody>
      </p:sp>
    </p:spTree>
    <p:extLst>
      <p:ext uri="{BB962C8B-B14F-4D97-AF65-F5344CB8AC3E}">
        <p14:creationId xmlns:p14="http://schemas.microsoft.com/office/powerpoint/2010/main" val="1643565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ree Speakers">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01CED8F-BCE9-454C-BAE2-49187DA27217}"/>
              </a:ext>
            </a:extLst>
          </p:cNvPr>
          <p:cNvSpPr>
            <a:spLocks noGrp="1"/>
          </p:cNvSpPr>
          <p:nvPr>
            <p:ph type="pic" sz="quarter" idx="10" hasCustomPrompt="1"/>
          </p:nvPr>
        </p:nvSpPr>
        <p:spPr>
          <a:xfrm>
            <a:off x="1129146" y="569696"/>
            <a:ext cx="3143930" cy="2836248"/>
          </a:xfrm>
        </p:spPr>
        <p:txBody>
          <a:bodyPr/>
          <a:lstStyle>
            <a:lvl1pPr marL="0" indent="0">
              <a:buNone/>
              <a:defRPr/>
            </a:lvl1pPr>
          </a:lstStyle>
          <a:p>
            <a:r>
              <a:rPr lang="en-US"/>
              <a:t>Speaker One Photo</a:t>
            </a:r>
          </a:p>
        </p:txBody>
      </p:sp>
      <p:sp>
        <p:nvSpPr>
          <p:cNvPr id="6" name="Picture Placeholder 4">
            <a:extLst>
              <a:ext uri="{FF2B5EF4-FFF2-40B4-BE49-F238E27FC236}">
                <a16:creationId xmlns:a16="http://schemas.microsoft.com/office/drawing/2014/main" id="{EDF5C949-B4DD-4E65-BE44-49C6D78FE420}"/>
              </a:ext>
            </a:extLst>
          </p:cNvPr>
          <p:cNvSpPr>
            <a:spLocks noGrp="1"/>
          </p:cNvSpPr>
          <p:nvPr>
            <p:ph type="pic" sz="quarter" idx="11" hasCustomPrompt="1"/>
          </p:nvPr>
        </p:nvSpPr>
        <p:spPr>
          <a:xfrm>
            <a:off x="4911495" y="569696"/>
            <a:ext cx="3143930" cy="2836248"/>
          </a:xfrm>
        </p:spPr>
        <p:txBody>
          <a:bodyPr/>
          <a:lstStyle>
            <a:lvl1pPr marL="0" indent="0">
              <a:buNone/>
              <a:defRPr/>
            </a:lvl1pPr>
          </a:lstStyle>
          <a:p>
            <a:r>
              <a:rPr lang="en-US"/>
              <a:t>Speaker Two Photo</a:t>
            </a:r>
          </a:p>
        </p:txBody>
      </p:sp>
      <p:sp>
        <p:nvSpPr>
          <p:cNvPr id="8" name="Text Placeholder 7">
            <a:extLst>
              <a:ext uri="{FF2B5EF4-FFF2-40B4-BE49-F238E27FC236}">
                <a16:creationId xmlns:a16="http://schemas.microsoft.com/office/drawing/2014/main" id="{6AC9D772-2177-4187-B574-1E64DB129EDF}"/>
              </a:ext>
            </a:extLst>
          </p:cNvPr>
          <p:cNvSpPr>
            <a:spLocks noGrp="1"/>
          </p:cNvSpPr>
          <p:nvPr>
            <p:ph type="body" sz="quarter" idx="12" hasCustomPrompt="1"/>
          </p:nvPr>
        </p:nvSpPr>
        <p:spPr>
          <a:xfrm>
            <a:off x="1129486" y="3648611"/>
            <a:ext cx="3143250" cy="692096"/>
          </a:xfrm>
        </p:spPr>
        <p:txBody>
          <a:bodyPr>
            <a:normAutofit/>
          </a:bodyPr>
          <a:lstStyle>
            <a:lvl1pPr marL="0" indent="0" algn="ctr">
              <a:buNone/>
              <a:defRPr sz="2400">
                <a:solidFill>
                  <a:srgbClr val="003F77"/>
                </a:solidFill>
                <a:latin typeface="Lato Heavy" panose="020F0502020204030203" pitchFamily="34" charset="0"/>
                <a:ea typeface="Lato Heavy" panose="020F0502020204030203" pitchFamily="34" charset="0"/>
                <a:cs typeface="Lato Heavy" panose="020F0502020204030203" pitchFamily="34" charset="0"/>
              </a:defRPr>
            </a:lvl1pPr>
          </a:lstStyle>
          <a:p>
            <a:pPr lvl="0"/>
            <a:r>
              <a:rPr lang="en-US"/>
              <a:t>Speaker Name</a:t>
            </a:r>
          </a:p>
        </p:txBody>
      </p:sp>
      <p:sp>
        <p:nvSpPr>
          <p:cNvPr id="9" name="Text Placeholder 7">
            <a:extLst>
              <a:ext uri="{FF2B5EF4-FFF2-40B4-BE49-F238E27FC236}">
                <a16:creationId xmlns:a16="http://schemas.microsoft.com/office/drawing/2014/main" id="{AEE06207-A5BB-4D27-BE44-5DB0321F36BA}"/>
              </a:ext>
            </a:extLst>
          </p:cNvPr>
          <p:cNvSpPr>
            <a:spLocks noGrp="1"/>
          </p:cNvSpPr>
          <p:nvPr>
            <p:ph type="body" sz="quarter" idx="13" hasCustomPrompt="1"/>
          </p:nvPr>
        </p:nvSpPr>
        <p:spPr>
          <a:xfrm>
            <a:off x="1129146" y="4393897"/>
            <a:ext cx="3152580" cy="718999"/>
          </a:xfrm>
        </p:spPr>
        <p:txBody>
          <a:bodyPr>
            <a:normAutofit/>
          </a:bodyPr>
          <a:lstStyle>
            <a:lvl1pPr marL="0" indent="0" algn="ctr">
              <a:buNone/>
              <a:defRPr sz="2000">
                <a:latin typeface="Lato Semibold" panose="020F0502020204030203" pitchFamily="34" charset="0"/>
                <a:ea typeface="Lato Semibold" panose="020F0502020204030203" pitchFamily="34" charset="0"/>
                <a:cs typeface="Lato Semibold" panose="020F0502020204030203" pitchFamily="34" charset="0"/>
              </a:defRPr>
            </a:lvl1pPr>
          </a:lstStyle>
          <a:p>
            <a:pPr lvl="0"/>
            <a:r>
              <a:rPr lang="en-US"/>
              <a:t>Title</a:t>
            </a:r>
          </a:p>
        </p:txBody>
      </p:sp>
      <p:sp>
        <p:nvSpPr>
          <p:cNvPr id="10" name="Text Placeholder 7">
            <a:extLst>
              <a:ext uri="{FF2B5EF4-FFF2-40B4-BE49-F238E27FC236}">
                <a16:creationId xmlns:a16="http://schemas.microsoft.com/office/drawing/2014/main" id="{6F1B9314-0A3F-4489-9E9F-4A8528549FA6}"/>
              </a:ext>
            </a:extLst>
          </p:cNvPr>
          <p:cNvSpPr>
            <a:spLocks noGrp="1"/>
          </p:cNvSpPr>
          <p:nvPr>
            <p:ph type="body" sz="quarter" idx="14" hasCustomPrompt="1"/>
          </p:nvPr>
        </p:nvSpPr>
        <p:spPr>
          <a:xfrm>
            <a:off x="1129146" y="5166086"/>
            <a:ext cx="3143250" cy="718999"/>
          </a:xfrm>
        </p:spPr>
        <p:txBody>
          <a:bodyPr>
            <a:normAutofit/>
          </a:bodyPr>
          <a:lstStyle>
            <a:lvl1pPr marL="0" indent="0" algn="ctr">
              <a:lnSpc>
                <a:spcPct val="100000"/>
              </a:lnSpc>
              <a:buNone/>
              <a:defRPr sz="1800">
                <a:latin typeface="Lato Semibold" panose="020F0502020204030203" pitchFamily="34" charset="0"/>
                <a:ea typeface="Lato Semibold" panose="020F0502020204030203" pitchFamily="34" charset="0"/>
                <a:cs typeface="Lato Semibold" panose="020F0502020204030203" pitchFamily="34" charset="0"/>
              </a:defRPr>
            </a:lvl1pPr>
          </a:lstStyle>
          <a:p>
            <a:pPr lvl="0"/>
            <a:r>
              <a:rPr lang="en-US"/>
              <a:t>Company</a:t>
            </a:r>
          </a:p>
        </p:txBody>
      </p:sp>
      <p:sp>
        <p:nvSpPr>
          <p:cNvPr id="11" name="Text Placeholder 7">
            <a:extLst>
              <a:ext uri="{FF2B5EF4-FFF2-40B4-BE49-F238E27FC236}">
                <a16:creationId xmlns:a16="http://schemas.microsoft.com/office/drawing/2014/main" id="{E9C99A8A-B9E1-457C-B109-5144347C126C}"/>
              </a:ext>
            </a:extLst>
          </p:cNvPr>
          <p:cNvSpPr>
            <a:spLocks noGrp="1"/>
          </p:cNvSpPr>
          <p:nvPr>
            <p:ph type="body" sz="quarter" idx="15" hasCustomPrompt="1"/>
          </p:nvPr>
        </p:nvSpPr>
        <p:spPr>
          <a:xfrm>
            <a:off x="4911835" y="3648303"/>
            <a:ext cx="3143250" cy="692096"/>
          </a:xfrm>
        </p:spPr>
        <p:txBody>
          <a:bodyPr>
            <a:normAutofit/>
          </a:bodyPr>
          <a:lstStyle>
            <a:lvl1pPr marL="0" indent="0" algn="ctr">
              <a:buNone/>
              <a:defRPr sz="2400">
                <a:solidFill>
                  <a:srgbClr val="003F77"/>
                </a:solidFill>
                <a:latin typeface="Lato Heavy" panose="020F0502020204030203" pitchFamily="34" charset="0"/>
                <a:ea typeface="Lato Heavy" panose="020F0502020204030203" pitchFamily="34" charset="0"/>
                <a:cs typeface="Lato Heavy" panose="020F0502020204030203" pitchFamily="34" charset="0"/>
              </a:defRPr>
            </a:lvl1pPr>
          </a:lstStyle>
          <a:p>
            <a:pPr lvl="0"/>
            <a:r>
              <a:rPr lang="en-US"/>
              <a:t>Speaker Name</a:t>
            </a:r>
          </a:p>
        </p:txBody>
      </p:sp>
      <p:sp>
        <p:nvSpPr>
          <p:cNvPr id="12" name="Text Placeholder 7">
            <a:extLst>
              <a:ext uri="{FF2B5EF4-FFF2-40B4-BE49-F238E27FC236}">
                <a16:creationId xmlns:a16="http://schemas.microsoft.com/office/drawing/2014/main" id="{F84FE49A-B438-4065-8CA0-52FCE9F502C1}"/>
              </a:ext>
            </a:extLst>
          </p:cNvPr>
          <p:cNvSpPr>
            <a:spLocks noGrp="1"/>
          </p:cNvSpPr>
          <p:nvPr>
            <p:ph type="body" sz="quarter" idx="16" hasCustomPrompt="1"/>
          </p:nvPr>
        </p:nvSpPr>
        <p:spPr>
          <a:xfrm>
            <a:off x="4920825" y="4393894"/>
            <a:ext cx="3143250" cy="718999"/>
          </a:xfrm>
        </p:spPr>
        <p:txBody>
          <a:bodyPr>
            <a:normAutofit/>
          </a:bodyPr>
          <a:lstStyle>
            <a:lvl1pPr marL="0" indent="0" algn="ctr">
              <a:buNone/>
              <a:defRPr sz="2000">
                <a:latin typeface="Lato Semibold" panose="020F0502020204030203" pitchFamily="34" charset="0"/>
                <a:ea typeface="Lato Semibold" panose="020F0502020204030203" pitchFamily="34" charset="0"/>
                <a:cs typeface="Lato Semibold" panose="020F0502020204030203" pitchFamily="34" charset="0"/>
              </a:defRPr>
            </a:lvl1pPr>
          </a:lstStyle>
          <a:p>
            <a:pPr lvl="0"/>
            <a:r>
              <a:rPr lang="en-US"/>
              <a:t>Title</a:t>
            </a:r>
          </a:p>
        </p:txBody>
      </p:sp>
      <p:sp>
        <p:nvSpPr>
          <p:cNvPr id="13" name="Text Placeholder 7">
            <a:extLst>
              <a:ext uri="{FF2B5EF4-FFF2-40B4-BE49-F238E27FC236}">
                <a16:creationId xmlns:a16="http://schemas.microsoft.com/office/drawing/2014/main" id="{6DC3A456-7C17-4FE1-B59D-37F5F62E5E27}"/>
              </a:ext>
            </a:extLst>
          </p:cNvPr>
          <p:cNvSpPr>
            <a:spLocks noGrp="1"/>
          </p:cNvSpPr>
          <p:nvPr>
            <p:ph type="body" sz="quarter" idx="17" hasCustomPrompt="1"/>
          </p:nvPr>
        </p:nvSpPr>
        <p:spPr>
          <a:xfrm>
            <a:off x="4920825" y="5172797"/>
            <a:ext cx="3143250" cy="718999"/>
          </a:xfrm>
        </p:spPr>
        <p:txBody>
          <a:bodyPr>
            <a:normAutofit/>
          </a:bodyPr>
          <a:lstStyle>
            <a:lvl1pPr marL="0" indent="0" algn="ctr">
              <a:lnSpc>
                <a:spcPct val="100000"/>
              </a:lnSpc>
              <a:buNone/>
              <a:defRPr sz="1800">
                <a:latin typeface="Lato Semibold" panose="020F0502020204030203" pitchFamily="34" charset="0"/>
                <a:ea typeface="Lato Semibold" panose="020F0502020204030203" pitchFamily="34" charset="0"/>
                <a:cs typeface="Lato Semibold" panose="020F0502020204030203" pitchFamily="34" charset="0"/>
              </a:defRPr>
            </a:lvl1pPr>
          </a:lstStyle>
          <a:p>
            <a:pPr lvl="0"/>
            <a:r>
              <a:rPr lang="en-US"/>
              <a:t>Company</a:t>
            </a:r>
          </a:p>
        </p:txBody>
      </p:sp>
      <p:sp>
        <p:nvSpPr>
          <p:cNvPr id="14" name="Picture Placeholder 4">
            <a:extLst>
              <a:ext uri="{FF2B5EF4-FFF2-40B4-BE49-F238E27FC236}">
                <a16:creationId xmlns:a16="http://schemas.microsoft.com/office/drawing/2014/main" id="{46D820AF-9527-430B-86EE-FCECB3A94597}"/>
              </a:ext>
            </a:extLst>
          </p:cNvPr>
          <p:cNvSpPr>
            <a:spLocks noGrp="1"/>
          </p:cNvSpPr>
          <p:nvPr>
            <p:ph type="pic" sz="quarter" idx="18" hasCustomPrompt="1"/>
          </p:nvPr>
        </p:nvSpPr>
        <p:spPr>
          <a:xfrm>
            <a:off x="8693844" y="569696"/>
            <a:ext cx="3143930" cy="2836248"/>
          </a:xfrm>
        </p:spPr>
        <p:txBody>
          <a:bodyPr>
            <a:normAutofit/>
          </a:bodyPr>
          <a:lstStyle>
            <a:lvl1pPr marL="0" indent="0">
              <a:buNone/>
              <a:defRPr sz="2400"/>
            </a:lvl1pPr>
          </a:lstStyle>
          <a:p>
            <a:r>
              <a:rPr lang="en-US"/>
              <a:t>Speaker Three Photo</a:t>
            </a:r>
          </a:p>
        </p:txBody>
      </p:sp>
      <p:sp>
        <p:nvSpPr>
          <p:cNvPr id="15" name="Text Placeholder 7">
            <a:extLst>
              <a:ext uri="{FF2B5EF4-FFF2-40B4-BE49-F238E27FC236}">
                <a16:creationId xmlns:a16="http://schemas.microsoft.com/office/drawing/2014/main" id="{81CB0348-6C0C-4815-9046-1D68B7DC5CF8}"/>
              </a:ext>
            </a:extLst>
          </p:cNvPr>
          <p:cNvSpPr>
            <a:spLocks noGrp="1"/>
          </p:cNvSpPr>
          <p:nvPr>
            <p:ph type="body" sz="quarter" idx="19" hasCustomPrompt="1"/>
          </p:nvPr>
        </p:nvSpPr>
        <p:spPr>
          <a:xfrm>
            <a:off x="8694184" y="3648303"/>
            <a:ext cx="3143250" cy="692096"/>
          </a:xfrm>
        </p:spPr>
        <p:txBody>
          <a:bodyPr>
            <a:normAutofit/>
          </a:bodyPr>
          <a:lstStyle>
            <a:lvl1pPr marL="0" indent="0" algn="ctr">
              <a:buNone/>
              <a:defRPr sz="2400">
                <a:solidFill>
                  <a:srgbClr val="003F77"/>
                </a:solidFill>
                <a:latin typeface="Lato Heavy" panose="020F0502020204030203" pitchFamily="34" charset="0"/>
                <a:ea typeface="Lato Heavy" panose="020F0502020204030203" pitchFamily="34" charset="0"/>
                <a:cs typeface="Lato Heavy" panose="020F0502020204030203" pitchFamily="34" charset="0"/>
              </a:defRPr>
            </a:lvl1pPr>
          </a:lstStyle>
          <a:p>
            <a:pPr lvl="0"/>
            <a:r>
              <a:rPr lang="en-US"/>
              <a:t>Speaker Name</a:t>
            </a:r>
          </a:p>
        </p:txBody>
      </p:sp>
      <p:sp>
        <p:nvSpPr>
          <p:cNvPr id="16" name="Text Placeholder 7">
            <a:extLst>
              <a:ext uri="{FF2B5EF4-FFF2-40B4-BE49-F238E27FC236}">
                <a16:creationId xmlns:a16="http://schemas.microsoft.com/office/drawing/2014/main" id="{835947D6-1998-48E6-A13B-68E562349B05}"/>
              </a:ext>
            </a:extLst>
          </p:cNvPr>
          <p:cNvSpPr>
            <a:spLocks noGrp="1"/>
          </p:cNvSpPr>
          <p:nvPr>
            <p:ph type="body" sz="quarter" idx="20" hasCustomPrompt="1"/>
          </p:nvPr>
        </p:nvSpPr>
        <p:spPr>
          <a:xfrm>
            <a:off x="8703174" y="4400626"/>
            <a:ext cx="3143250" cy="712267"/>
          </a:xfrm>
        </p:spPr>
        <p:txBody>
          <a:bodyPr>
            <a:normAutofit/>
          </a:bodyPr>
          <a:lstStyle>
            <a:lvl1pPr marL="0" indent="0" algn="ctr">
              <a:buNone/>
              <a:defRPr sz="2000">
                <a:latin typeface="Lato Semibold" panose="020F0502020204030203" pitchFamily="34" charset="0"/>
                <a:ea typeface="Lato Semibold" panose="020F0502020204030203" pitchFamily="34" charset="0"/>
                <a:cs typeface="Lato Semibold" panose="020F0502020204030203" pitchFamily="34" charset="0"/>
              </a:defRPr>
            </a:lvl1pPr>
          </a:lstStyle>
          <a:p>
            <a:pPr lvl="0"/>
            <a:r>
              <a:rPr lang="en-US"/>
              <a:t>Title</a:t>
            </a:r>
          </a:p>
        </p:txBody>
      </p:sp>
      <p:sp>
        <p:nvSpPr>
          <p:cNvPr id="17" name="Text Placeholder 7">
            <a:extLst>
              <a:ext uri="{FF2B5EF4-FFF2-40B4-BE49-F238E27FC236}">
                <a16:creationId xmlns:a16="http://schemas.microsoft.com/office/drawing/2014/main" id="{55078936-75C1-4B2A-AAAB-A1FEF7999F39}"/>
              </a:ext>
            </a:extLst>
          </p:cNvPr>
          <p:cNvSpPr>
            <a:spLocks noGrp="1"/>
          </p:cNvSpPr>
          <p:nvPr>
            <p:ph type="body" sz="quarter" idx="21" hasCustomPrompt="1"/>
          </p:nvPr>
        </p:nvSpPr>
        <p:spPr>
          <a:xfrm>
            <a:off x="8703174" y="5186260"/>
            <a:ext cx="3143250" cy="718999"/>
          </a:xfrm>
        </p:spPr>
        <p:txBody>
          <a:bodyPr>
            <a:normAutofit/>
          </a:bodyPr>
          <a:lstStyle>
            <a:lvl1pPr marL="0" indent="0" algn="ctr">
              <a:lnSpc>
                <a:spcPct val="100000"/>
              </a:lnSpc>
              <a:buNone/>
              <a:defRPr sz="1800">
                <a:latin typeface="Lato Semibold" panose="020F0502020204030203" pitchFamily="34" charset="0"/>
                <a:ea typeface="Lato Semibold" panose="020F0502020204030203" pitchFamily="34" charset="0"/>
                <a:cs typeface="Lato Semibold" panose="020F0502020204030203" pitchFamily="34" charset="0"/>
              </a:defRPr>
            </a:lvl1pPr>
          </a:lstStyle>
          <a:p>
            <a:pPr lvl="0"/>
            <a:r>
              <a:rPr lang="en-US"/>
              <a:t>Company</a:t>
            </a:r>
          </a:p>
        </p:txBody>
      </p:sp>
    </p:spTree>
    <p:extLst>
      <p:ext uri="{BB962C8B-B14F-4D97-AF65-F5344CB8AC3E}">
        <p14:creationId xmlns:p14="http://schemas.microsoft.com/office/powerpoint/2010/main" val="26806372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our Speakers">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7A0C5AD8-F478-4239-8570-66FD0D5465D1}"/>
              </a:ext>
            </a:extLst>
          </p:cNvPr>
          <p:cNvSpPr>
            <a:spLocks noGrp="1"/>
          </p:cNvSpPr>
          <p:nvPr>
            <p:ph type="pic" sz="quarter" idx="10" hasCustomPrompt="1"/>
          </p:nvPr>
        </p:nvSpPr>
        <p:spPr>
          <a:xfrm>
            <a:off x="1091741" y="719138"/>
            <a:ext cx="1884363" cy="2322512"/>
          </a:xfrm>
        </p:spPr>
        <p:txBody>
          <a:bodyPr/>
          <a:lstStyle>
            <a:lvl1pPr marL="0" indent="0">
              <a:buNone/>
              <a:defRPr/>
            </a:lvl1pPr>
          </a:lstStyle>
          <a:p>
            <a:r>
              <a:rPr lang="en-US"/>
              <a:t>Photo</a:t>
            </a:r>
          </a:p>
        </p:txBody>
      </p:sp>
      <p:sp>
        <p:nvSpPr>
          <p:cNvPr id="5" name="Picture Placeholder 3">
            <a:extLst>
              <a:ext uri="{FF2B5EF4-FFF2-40B4-BE49-F238E27FC236}">
                <a16:creationId xmlns:a16="http://schemas.microsoft.com/office/drawing/2014/main" id="{B82445E2-2289-4C66-ACD4-95110E358434}"/>
              </a:ext>
            </a:extLst>
          </p:cNvPr>
          <p:cNvSpPr>
            <a:spLocks noGrp="1"/>
          </p:cNvSpPr>
          <p:nvPr>
            <p:ph type="pic" sz="quarter" idx="11" hasCustomPrompt="1"/>
          </p:nvPr>
        </p:nvSpPr>
        <p:spPr>
          <a:xfrm>
            <a:off x="1091741" y="3663950"/>
            <a:ext cx="1884363" cy="2322512"/>
          </a:xfrm>
        </p:spPr>
        <p:txBody>
          <a:bodyPr/>
          <a:lstStyle>
            <a:lvl1pPr marL="0" indent="0">
              <a:buNone/>
              <a:defRPr/>
            </a:lvl1pPr>
          </a:lstStyle>
          <a:p>
            <a:r>
              <a:rPr lang="en-US"/>
              <a:t>Photo</a:t>
            </a:r>
          </a:p>
        </p:txBody>
      </p:sp>
      <p:sp>
        <p:nvSpPr>
          <p:cNvPr id="6" name="Picture Placeholder 3">
            <a:extLst>
              <a:ext uri="{FF2B5EF4-FFF2-40B4-BE49-F238E27FC236}">
                <a16:creationId xmlns:a16="http://schemas.microsoft.com/office/drawing/2014/main" id="{69084515-422B-476F-A9E7-222DFBCC27DD}"/>
              </a:ext>
            </a:extLst>
          </p:cNvPr>
          <p:cNvSpPr>
            <a:spLocks noGrp="1"/>
          </p:cNvSpPr>
          <p:nvPr>
            <p:ph type="pic" sz="quarter" idx="12" hasCustomPrompt="1"/>
          </p:nvPr>
        </p:nvSpPr>
        <p:spPr>
          <a:xfrm>
            <a:off x="6686852" y="733754"/>
            <a:ext cx="1884363" cy="2322512"/>
          </a:xfrm>
        </p:spPr>
        <p:txBody>
          <a:bodyPr/>
          <a:lstStyle>
            <a:lvl1pPr marL="0" indent="0">
              <a:buNone/>
              <a:defRPr/>
            </a:lvl1pPr>
          </a:lstStyle>
          <a:p>
            <a:r>
              <a:rPr lang="en-US"/>
              <a:t>Photo</a:t>
            </a:r>
          </a:p>
        </p:txBody>
      </p:sp>
      <p:sp>
        <p:nvSpPr>
          <p:cNvPr id="7" name="Picture Placeholder 3">
            <a:extLst>
              <a:ext uri="{FF2B5EF4-FFF2-40B4-BE49-F238E27FC236}">
                <a16:creationId xmlns:a16="http://schemas.microsoft.com/office/drawing/2014/main" id="{64324260-FFD8-4173-AFD3-7806FFA77B08}"/>
              </a:ext>
            </a:extLst>
          </p:cNvPr>
          <p:cNvSpPr>
            <a:spLocks noGrp="1"/>
          </p:cNvSpPr>
          <p:nvPr>
            <p:ph type="pic" sz="quarter" idx="13" hasCustomPrompt="1"/>
          </p:nvPr>
        </p:nvSpPr>
        <p:spPr>
          <a:xfrm>
            <a:off x="6686852" y="3663950"/>
            <a:ext cx="1884362" cy="2322512"/>
          </a:xfrm>
        </p:spPr>
        <p:txBody>
          <a:bodyPr/>
          <a:lstStyle>
            <a:lvl1pPr marL="0" indent="0">
              <a:buNone/>
              <a:defRPr/>
            </a:lvl1pPr>
          </a:lstStyle>
          <a:p>
            <a:r>
              <a:rPr lang="en-US"/>
              <a:t>Photo</a:t>
            </a:r>
          </a:p>
        </p:txBody>
      </p:sp>
      <p:sp>
        <p:nvSpPr>
          <p:cNvPr id="9" name="Text Placeholder 8">
            <a:extLst>
              <a:ext uri="{FF2B5EF4-FFF2-40B4-BE49-F238E27FC236}">
                <a16:creationId xmlns:a16="http://schemas.microsoft.com/office/drawing/2014/main" id="{7CEB211B-D570-44FA-90B5-9BD7BF2D808D}"/>
              </a:ext>
            </a:extLst>
          </p:cNvPr>
          <p:cNvSpPr>
            <a:spLocks noGrp="1"/>
          </p:cNvSpPr>
          <p:nvPr>
            <p:ph type="body" sz="quarter" idx="14" hasCustomPrompt="1"/>
          </p:nvPr>
        </p:nvSpPr>
        <p:spPr>
          <a:xfrm>
            <a:off x="3060889" y="724553"/>
            <a:ext cx="3265261" cy="798197"/>
          </a:xfrm>
        </p:spPr>
        <p:txBody>
          <a:bodyPr>
            <a:normAutofit/>
          </a:bodyPr>
          <a:lstStyle>
            <a:lvl1pPr marL="0" indent="0">
              <a:buNone/>
              <a:defRPr sz="2400">
                <a:solidFill>
                  <a:srgbClr val="003F77"/>
                </a:solidFill>
                <a:latin typeface="Lato Heavy" panose="020F0502020204030203" pitchFamily="34" charset="0"/>
                <a:ea typeface="Lato Heavy" panose="020F0502020204030203" pitchFamily="34" charset="0"/>
                <a:cs typeface="Lato Heavy" panose="020F0502020204030203" pitchFamily="34" charset="0"/>
              </a:defRPr>
            </a:lvl1pPr>
          </a:lstStyle>
          <a:p>
            <a:pPr lvl="0"/>
            <a:r>
              <a:rPr lang="en-US"/>
              <a:t>Speaker Name</a:t>
            </a:r>
          </a:p>
        </p:txBody>
      </p:sp>
      <p:sp>
        <p:nvSpPr>
          <p:cNvPr id="10" name="Text Placeholder 8">
            <a:extLst>
              <a:ext uri="{FF2B5EF4-FFF2-40B4-BE49-F238E27FC236}">
                <a16:creationId xmlns:a16="http://schemas.microsoft.com/office/drawing/2014/main" id="{D8409C88-4F07-47ED-BDCC-820ED7828AD8}"/>
              </a:ext>
            </a:extLst>
          </p:cNvPr>
          <p:cNvSpPr>
            <a:spLocks noGrp="1"/>
          </p:cNvSpPr>
          <p:nvPr>
            <p:ph type="body" sz="quarter" idx="15" hasCustomPrompt="1"/>
          </p:nvPr>
        </p:nvSpPr>
        <p:spPr>
          <a:xfrm>
            <a:off x="3060890" y="1531951"/>
            <a:ext cx="3265260" cy="758065"/>
          </a:xfrm>
        </p:spPr>
        <p:txBody>
          <a:bodyPr>
            <a:normAutofit/>
          </a:bodyPr>
          <a:lstStyle>
            <a:lvl1pPr marL="0" indent="0">
              <a:lnSpc>
                <a:spcPct val="100000"/>
              </a:lnSpc>
              <a:buNone/>
              <a:defRPr sz="2000">
                <a:latin typeface="Lato Semibold" panose="020F0502020204030203" pitchFamily="34" charset="0"/>
                <a:ea typeface="Lato Semibold" panose="020F0502020204030203" pitchFamily="34" charset="0"/>
                <a:cs typeface="Lato Semibold" panose="020F0502020204030203" pitchFamily="34" charset="0"/>
              </a:defRPr>
            </a:lvl1pPr>
          </a:lstStyle>
          <a:p>
            <a:pPr lvl="0"/>
            <a:r>
              <a:rPr lang="en-US"/>
              <a:t>Title</a:t>
            </a:r>
          </a:p>
        </p:txBody>
      </p:sp>
      <p:sp>
        <p:nvSpPr>
          <p:cNvPr id="11" name="Text Placeholder 8">
            <a:extLst>
              <a:ext uri="{FF2B5EF4-FFF2-40B4-BE49-F238E27FC236}">
                <a16:creationId xmlns:a16="http://schemas.microsoft.com/office/drawing/2014/main" id="{44EC9449-989D-4A7A-BD61-7C2E14F96DC9}"/>
              </a:ext>
            </a:extLst>
          </p:cNvPr>
          <p:cNvSpPr>
            <a:spLocks noGrp="1"/>
          </p:cNvSpPr>
          <p:nvPr>
            <p:ph type="body" sz="quarter" idx="16" hasCustomPrompt="1"/>
          </p:nvPr>
        </p:nvSpPr>
        <p:spPr>
          <a:xfrm>
            <a:off x="3060889" y="2319618"/>
            <a:ext cx="3265259" cy="722031"/>
          </a:xfrm>
        </p:spPr>
        <p:txBody>
          <a:bodyPr>
            <a:normAutofit/>
          </a:bodyPr>
          <a:lstStyle>
            <a:lvl1pPr marL="0" indent="0" algn="l">
              <a:lnSpc>
                <a:spcPct val="100000"/>
              </a:lnSpc>
              <a:buNone/>
              <a:defRPr sz="2000">
                <a:latin typeface="Lato Semibold" panose="020F0502020204030203" pitchFamily="34" charset="0"/>
                <a:ea typeface="Lato Semibold" panose="020F0502020204030203" pitchFamily="34" charset="0"/>
                <a:cs typeface="Lato Semibold" panose="020F0502020204030203" pitchFamily="34" charset="0"/>
              </a:defRPr>
            </a:lvl1pPr>
          </a:lstStyle>
          <a:p>
            <a:pPr lvl="0"/>
            <a:r>
              <a:rPr lang="en-US"/>
              <a:t>Company</a:t>
            </a:r>
          </a:p>
        </p:txBody>
      </p:sp>
      <p:sp>
        <p:nvSpPr>
          <p:cNvPr id="12" name="Text Placeholder 8">
            <a:extLst>
              <a:ext uri="{FF2B5EF4-FFF2-40B4-BE49-F238E27FC236}">
                <a16:creationId xmlns:a16="http://schemas.microsoft.com/office/drawing/2014/main" id="{8D9268A8-89A6-48FD-81EA-FEB0AFBA11B2}"/>
              </a:ext>
            </a:extLst>
          </p:cNvPr>
          <p:cNvSpPr>
            <a:spLocks noGrp="1"/>
          </p:cNvSpPr>
          <p:nvPr>
            <p:ph type="body" sz="quarter" idx="17" hasCustomPrompt="1"/>
          </p:nvPr>
        </p:nvSpPr>
        <p:spPr>
          <a:xfrm>
            <a:off x="3060889" y="3648000"/>
            <a:ext cx="3265261" cy="823252"/>
          </a:xfrm>
        </p:spPr>
        <p:txBody>
          <a:bodyPr>
            <a:normAutofit/>
          </a:bodyPr>
          <a:lstStyle>
            <a:lvl1pPr marL="0" indent="0">
              <a:buNone/>
              <a:defRPr sz="2400">
                <a:solidFill>
                  <a:srgbClr val="003F77"/>
                </a:solidFill>
                <a:latin typeface="Lato Heavy" panose="020F0502020204030203" pitchFamily="34" charset="0"/>
                <a:ea typeface="Lato Heavy" panose="020F0502020204030203" pitchFamily="34" charset="0"/>
                <a:cs typeface="Lato Heavy" panose="020F0502020204030203" pitchFamily="34" charset="0"/>
              </a:defRPr>
            </a:lvl1pPr>
          </a:lstStyle>
          <a:p>
            <a:pPr lvl="0"/>
            <a:r>
              <a:rPr lang="en-US"/>
              <a:t>Speaker Name</a:t>
            </a:r>
          </a:p>
        </p:txBody>
      </p:sp>
      <p:sp>
        <p:nvSpPr>
          <p:cNvPr id="13" name="Text Placeholder 8">
            <a:extLst>
              <a:ext uri="{FF2B5EF4-FFF2-40B4-BE49-F238E27FC236}">
                <a16:creationId xmlns:a16="http://schemas.microsoft.com/office/drawing/2014/main" id="{575E2BD5-E065-40DF-895B-2D3428469E63}"/>
              </a:ext>
            </a:extLst>
          </p:cNvPr>
          <p:cNvSpPr>
            <a:spLocks noGrp="1"/>
          </p:cNvSpPr>
          <p:nvPr>
            <p:ph type="body" sz="quarter" idx="18" hasCustomPrompt="1"/>
          </p:nvPr>
        </p:nvSpPr>
        <p:spPr>
          <a:xfrm>
            <a:off x="3060888" y="4480887"/>
            <a:ext cx="3265260" cy="722031"/>
          </a:xfrm>
        </p:spPr>
        <p:txBody>
          <a:bodyPr>
            <a:normAutofit/>
          </a:bodyPr>
          <a:lstStyle>
            <a:lvl1pPr marL="0" indent="0">
              <a:lnSpc>
                <a:spcPct val="100000"/>
              </a:lnSpc>
              <a:buNone/>
              <a:defRPr sz="2000">
                <a:latin typeface="Lato Semibold" panose="020F0502020204030203" pitchFamily="34" charset="0"/>
                <a:ea typeface="Lato Semibold" panose="020F0502020204030203" pitchFamily="34" charset="0"/>
                <a:cs typeface="Lato Semibold" panose="020F0502020204030203" pitchFamily="34" charset="0"/>
              </a:defRPr>
            </a:lvl1pPr>
          </a:lstStyle>
          <a:p>
            <a:pPr lvl="0"/>
            <a:r>
              <a:rPr lang="en-US"/>
              <a:t>Title</a:t>
            </a:r>
          </a:p>
        </p:txBody>
      </p:sp>
      <p:sp>
        <p:nvSpPr>
          <p:cNvPr id="15" name="Text Placeholder 8">
            <a:extLst>
              <a:ext uri="{FF2B5EF4-FFF2-40B4-BE49-F238E27FC236}">
                <a16:creationId xmlns:a16="http://schemas.microsoft.com/office/drawing/2014/main" id="{B39A25D9-1D18-414D-A869-C52E8C1B9584}"/>
              </a:ext>
            </a:extLst>
          </p:cNvPr>
          <p:cNvSpPr>
            <a:spLocks noGrp="1"/>
          </p:cNvSpPr>
          <p:nvPr>
            <p:ph type="body" sz="quarter" idx="20" hasCustomPrompt="1"/>
          </p:nvPr>
        </p:nvSpPr>
        <p:spPr>
          <a:xfrm>
            <a:off x="8690357" y="733753"/>
            <a:ext cx="3265261" cy="798197"/>
          </a:xfrm>
        </p:spPr>
        <p:txBody>
          <a:bodyPr>
            <a:normAutofit/>
          </a:bodyPr>
          <a:lstStyle>
            <a:lvl1pPr marL="0" indent="0">
              <a:buNone/>
              <a:defRPr sz="2400">
                <a:solidFill>
                  <a:srgbClr val="003F77"/>
                </a:solidFill>
                <a:latin typeface="Lato Heavy" panose="020F0502020204030203" pitchFamily="34" charset="0"/>
                <a:ea typeface="Lato Heavy" panose="020F0502020204030203" pitchFamily="34" charset="0"/>
                <a:cs typeface="Lato Heavy" panose="020F0502020204030203" pitchFamily="34" charset="0"/>
              </a:defRPr>
            </a:lvl1pPr>
          </a:lstStyle>
          <a:p>
            <a:pPr lvl="0"/>
            <a:r>
              <a:rPr lang="en-US"/>
              <a:t>Speaker Name</a:t>
            </a:r>
          </a:p>
        </p:txBody>
      </p:sp>
      <p:sp>
        <p:nvSpPr>
          <p:cNvPr id="16" name="Text Placeholder 8">
            <a:extLst>
              <a:ext uri="{FF2B5EF4-FFF2-40B4-BE49-F238E27FC236}">
                <a16:creationId xmlns:a16="http://schemas.microsoft.com/office/drawing/2014/main" id="{A926ED36-C60B-4A97-A05B-47CE01144499}"/>
              </a:ext>
            </a:extLst>
          </p:cNvPr>
          <p:cNvSpPr>
            <a:spLocks noGrp="1"/>
          </p:cNvSpPr>
          <p:nvPr>
            <p:ph type="body" sz="quarter" idx="21" hasCustomPrompt="1"/>
          </p:nvPr>
        </p:nvSpPr>
        <p:spPr>
          <a:xfrm>
            <a:off x="8690357" y="1562116"/>
            <a:ext cx="3265260" cy="757502"/>
          </a:xfrm>
        </p:spPr>
        <p:txBody>
          <a:bodyPr>
            <a:normAutofit/>
          </a:bodyPr>
          <a:lstStyle>
            <a:lvl1pPr marL="0" indent="0">
              <a:lnSpc>
                <a:spcPct val="100000"/>
              </a:lnSpc>
              <a:buNone/>
              <a:defRPr sz="2000">
                <a:latin typeface="Lato Semibold" panose="020F0502020204030203" pitchFamily="34" charset="0"/>
                <a:ea typeface="Lato Semibold" panose="020F0502020204030203" pitchFamily="34" charset="0"/>
                <a:cs typeface="Lato Semibold" panose="020F0502020204030203" pitchFamily="34" charset="0"/>
              </a:defRPr>
            </a:lvl1pPr>
          </a:lstStyle>
          <a:p>
            <a:pPr lvl="0"/>
            <a:r>
              <a:rPr lang="en-US"/>
              <a:t>Title</a:t>
            </a:r>
          </a:p>
        </p:txBody>
      </p:sp>
      <p:sp>
        <p:nvSpPr>
          <p:cNvPr id="17" name="Text Placeholder 8">
            <a:extLst>
              <a:ext uri="{FF2B5EF4-FFF2-40B4-BE49-F238E27FC236}">
                <a16:creationId xmlns:a16="http://schemas.microsoft.com/office/drawing/2014/main" id="{CAF2F212-5248-45C0-B48A-D08C0893C323}"/>
              </a:ext>
            </a:extLst>
          </p:cNvPr>
          <p:cNvSpPr>
            <a:spLocks noGrp="1"/>
          </p:cNvSpPr>
          <p:nvPr>
            <p:ph type="body" sz="quarter" idx="22" hasCustomPrompt="1"/>
          </p:nvPr>
        </p:nvSpPr>
        <p:spPr>
          <a:xfrm>
            <a:off x="8690357" y="2349784"/>
            <a:ext cx="3265259" cy="706482"/>
          </a:xfrm>
        </p:spPr>
        <p:txBody>
          <a:bodyPr>
            <a:normAutofit/>
          </a:bodyPr>
          <a:lstStyle>
            <a:lvl1pPr marL="0" indent="0" algn="l">
              <a:lnSpc>
                <a:spcPct val="100000"/>
              </a:lnSpc>
              <a:buNone/>
              <a:defRPr sz="2000">
                <a:latin typeface="Lato Semibold" panose="020F0502020204030203" pitchFamily="34" charset="0"/>
                <a:ea typeface="Lato Semibold" panose="020F0502020204030203" pitchFamily="34" charset="0"/>
                <a:cs typeface="Lato Semibold" panose="020F0502020204030203" pitchFamily="34" charset="0"/>
              </a:defRPr>
            </a:lvl1pPr>
          </a:lstStyle>
          <a:p>
            <a:pPr lvl="0"/>
            <a:r>
              <a:rPr lang="en-US"/>
              <a:t>Company</a:t>
            </a:r>
          </a:p>
        </p:txBody>
      </p:sp>
      <p:sp>
        <p:nvSpPr>
          <p:cNvPr id="18" name="Text Placeholder 8">
            <a:extLst>
              <a:ext uri="{FF2B5EF4-FFF2-40B4-BE49-F238E27FC236}">
                <a16:creationId xmlns:a16="http://schemas.microsoft.com/office/drawing/2014/main" id="{1B7A2032-45A1-46F2-9CD6-9E6588317DC7}"/>
              </a:ext>
            </a:extLst>
          </p:cNvPr>
          <p:cNvSpPr>
            <a:spLocks noGrp="1"/>
          </p:cNvSpPr>
          <p:nvPr>
            <p:ph type="body" sz="quarter" idx="23" hasCustomPrompt="1"/>
          </p:nvPr>
        </p:nvSpPr>
        <p:spPr>
          <a:xfrm>
            <a:off x="8690357" y="3673056"/>
            <a:ext cx="3265261" cy="798196"/>
          </a:xfrm>
        </p:spPr>
        <p:txBody>
          <a:bodyPr>
            <a:normAutofit/>
          </a:bodyPr>
          <a:lstStyle>
            <a:lvl1pPr marL="0" indent="0">
              <a:buNone/>
              <a:defRPr sz="2400">
                <a:solidFill>
                  <a:srgbClr val="003F77"/>
                </a:solidFill>
                <a:latin typeface="Lato Heavy" panose="020F0502020204030203" pitchFamily="34" charset="0"/>
                <a:ea typeface="Lato Heavy" panose="020F0502020204030203" pitchFamily="34" charset="0"/>
                <a:cs typeface="Lato Heavy" panose="020F0502020204030203" pitchFamily="34" charset="0"/>
              </a:defRPr>
            </a:lvl1pPr>
          </a:lstStyle>
          <a:p>
            <a:pPr lvl="0"/>
            <a:r>
              <a:rPr lang="en-US"/>
              <a:t>Speaker Name</a:t>
            </a:r>
          </a:p>
        </p:txBody>
      </p:sp>
      <p:sp>
        <p:nvSpPr>
          <p:cNvPr id="19" name="Text Placeholder 8">
            <a:extLst>
              <a:ext uri="{FF2B5EF4-FFF2-40B4-BE49-F238E27FC236}">
                <a16:creationId xmlns:a16="http://schemas.microsoft.com/office/drawing/2014/main" id="{39828AFB-A1B9-47B5-A2C1-91E83B10047B}"/>
              </a:ext>
            </a:extLst>
          </p:cNvPr>
          <p:cNvSpPr>
            <a:spLocks noGrp="1"/>
          </p:cNvSpPr>
          <p:nvPr>
            <p:ph type="body" sz="quarter" idx="24" hasCustomPrompt="1"/>
          </p:nvPr>
        </p:nvSpPr>
        <p:spPr>
          <a:xfrm>
            <a:off x="8690356" y="4476876"/>
            <a:ext cx="3265260" cy="757502"/>
          </a:xfrm>
        </p:spPr>
        <p:txBody>
          <a:bodyPr>
            <a:normAutofit/>
          </a:bodyPr>
          <a:lstStyle>
            <a:lvl1pPr marL="0" indent="0">
              <a:lnSpc>
                <a:spcPct val="100000"/>
              </a:lnSpc>
              <a:buNone/>
              <a:defRPr sz="2000">
                <a:latin typeface="Lato Semibold" panose="020F0502020204030203" pitchFamily="34" charset="0"/>
                <a:ea typeface="Lato Semibold" panose="020F0502020204030203" pitchFamily="34" charset="0"/>
                <a:cs typeface="Lato Semibold" panose="020F0502020204030203" pitchFamily="34" charset="0"/>
              </a:defRPr>
            </a:lvl1pPr>
          </a:lstStyle>
          <a:p>
            <a:pPr lvl="0"/>
            <a:r>
              <a:rPr lang="en-US"/>
              <a:t>Title</a:t>
            </a:r>
          </a:p>
        </p:txBody>
      </p:sp>
      <p:sp>
        <p:nvSpPr>
          <p:cNvPr id="20" name="Text Placeholder 8">
            <a:extLst>
              <a:ext uri="{FF2B5EF4-FFF2-40B4-BE49-F238E27FC236}">
                <a16:creationId xmlns:a16="http://schemas.microsoft.com/office/drawing/2014/main" id="{5DB4AB15-9636-4479-8A51-642A1BA69D8C}"/>
              </a:ext>
            </a:extLst>
          </p:cNvPr>
          <p:cNvSpPr>
            <a:spLocks noGrp="1"/>
          </p:cNvSpPr>
          <p:nvPr>
            <p:ph type="body" sz="quarter" idx="25" hasCustomPrompt="1"/>
          </p:nvPr>
        </p:nvSpPr>
        <p:spPr>
          <a:xfrm>
            <a:off x="8690356" y="5239366"/>
            <a:ext cx="3265259" cy="757502"/>
          </a:xfrm>
        </p:spPr>
        <p:txBody>
          <a:bodyPr>
            <a:normAutofit/>
          </a:bodyPr>
          <a:lstStyle>
            <a:lvl1pPr marL="0" indent="0" algn="l">
              <a:lnSpc>
                <a:spcPct val="100000"/>
              </a:lnSpc>
              <a:buNone/>
              <a:defRPr sz="2000">
                <a:latin typeface="Lato Semibold" panose="020F0502020204030203" pitchFamily="34" charset="0"/>
                <a:ea typeface="Lato Semibold" panose="020F0502020204030203" pitchFamily="34" charset="0"/>
                <a:cs typeface="Lato Semibold" panose="020F0502020204030203" pitchFamily="34" charset="0"/>
              </a:defRPr>
            </a:lvl1pPr>
          </a:lstStyle>
          <a:p>
            <a:pPr lvl="0"/>
            <a:r>
              <a:rPr lang="en-US"/>
              <a:t>Company</a:t>
            </a:r>
          </a:p>
        </p:txBody>
      </p:sp>
      <p:sp>
        <p:nvSpPr>
          <p:cNvPr id="22" name="Text Placeholder 8">
            <a:extLst>
              <a:ext uri="{FF2B5EF4-FFF2-40B4-BE49-F238E27FC236}">
                <a16:creationId xmlns:a16="http://schemas.microsoft.com/office/drawing/2014/main" id="{6497FE69-2819-4AA5-A6AC-7F8598C72266}"/>
              </a:ext>
            </a:extLst>
          </p:cNvPr>
          <p:cNvSpPr>
            <a:spLocks noGrp="1"/>
          </p:cNvSpPr>
          <p:nvPr>
            <p:ph type="body" sz="quarter" idx="26" hasCustomPrompt="1"/>
          </p:nvPr>
        </p:nvSpPr>
        <p:spPr>
          <a:xfrm>
            <a:off x="3060888" y="5248153"/>
            <a:ext cx="3265259" cy="757502"/>
          </a:xfrm>
        </p:spPr>
        <p:txBody>
          <a:bodyPr>
            <a:normAutofit/>
          </a:bodyPr>
          <a:lstStyle>
            <a:lvl1pPr marL="0" indent="0" algn="l">
              <a:lnSpc>
                <a:spcPct val="100000"/>
              </a:lnSpc>
              <a:buNone/>
              <a:defRPr sz="2000">
                <a:latin typeface="Lato Semibold" panose="020F0502020204030203" pitchFamily="34" charset="0"/>
                <a:ea typeface="Lato Semibold" panose="020F0502020204030203" pitchFamily="34" charset="0"/>
                <a:cs typeface="Lato Semibold" panose="020F0502020204030203" pitchFamily="34" charset="0"/>
              </a:defRPr>
            </a:lvl1pPr>
          </a:lstStyle>
          <a:p>
            <a:pPr lvl="0"/>
            <a:r>
              <a:rPr lang="en-US"/>
              <a:t>Company</a:t>
            </a:r>
          </a:p>
        </p:txBody>
      </p:sp>
    </p:spTree>
    <p:extLst>
      <p:ext uri="{BB962C8B-B14F-4D97-AF65-F5344CB8AC3E}">
        <p14:creationId xmlns:p14="http://schemas.microsoft.com/office/powerpoint/2010/main" val="1677996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oming Up N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75203-A9ED-4FC8-8D77-7D5CAD2E3D2B}"/>
              </a:ext>
            </a:extLst>
          </p:cNvPr>
          <p:cNvSpPr>
            <a:spLocks noGrp="1"/>
          </p:cNvSpPr>
          <p:nvPr>
            <p:ph type="ctrTitle" hasCustomPrompt="1"/>
          </p:nvPr>
        </p:nvSpPr>
        <p:spPr>
          <a:xfrm>
            <a:off x="705071" y="760215"/>
            <a:ext cx="10789920" cy="2087225"/>
          </a:xfrm>
        </p:spPr>
        <p:txBody>
          <a:bodyPr anchor="t">
            <a:normAutofit/>
          </a:bodyPr>
          <a:lstStyle>
            <a:lvl1pPr algn="ctr">
              <a:defRPr sz="5400">
                <a:solidFill>
                  <a:srgbClr val="003F77"/>
                </a:solidFill>
                <a:latin typeface="Lato Heavy" panose="020F0502020204030203" pitchFamily="34" charset="0"/>
                <a:ea typeface="Lato Heavy" panose="020F0502020204030203" pitchFamily="34" charset="0"/>
                <a:cs typeface="Lato Heavy" panose="020F0502020204030203" pitchFamily="34" charset="0"/>
              </a:defRPr>
            </a:lvl1pPr>
          </a:lstStyle>
          <a:p>
            <a:r>
              <a:rPr lang="en-US"/>
              <a:t>Session Title</a:t>
            </a:r>
          </a:p>
        </p:txBody>
      </p:sp>
      <p:sp>
        <p:nvSpPr>
          <p:cNvPr id="9" name="Text Placeholder 7">
            <a:extLst>
              <a:ext uri="{FF2B5EF4-FFF2-40B4-BE49-F238E27FC236}">
                <a16:creationId xmlns:a16="http://schemas.microsoft.com/office/drawing/2014/main" id="{AE512816-5CB4-4AF7-A43B-AE4B575C76E2}"/>
              </a:ext>
            </a:extLst>
          </p:cNvPr>
          <p:cNvSpPr>
            <a:spLocks noGrp="1"/>
          </p:cNvSpPr>
          <p:nvPr>
            <p:ph type="body" sz="quarter" idx="12" hasCustomPrompt="1"/>
          </p:nvPr>
        </p:nvSpPr>
        <p:spPr>
          <a:xfrm>
            <a:off x="1432112" y="2946143"/>
            <a:ext cx="4571400" cy="965714"/>
          </a:xfrm>
        </p:spPr>
        <p:txBody>
          <a:bodyPr/>
          <a:lstStyle>
            <a:lvl1pPr marL="0" indent="0" algn="ctr">
              <a:buNone/>
              <a:defRPr>
                <a:solidFill>
                  <a:srgbClr val="003F77"/>
                </a:solidFill>
                <a:latin typeface="Lato Heavy" panose="020F0502020204030203" pitchFamily="34" charset="0"/>
                <a:ea typeface="Lato Heavy" panose="020F0502020204030203" pitchFamily="34" charset="0"/>
                <a:cs typeface="Lato Heavy" panose="020F0502020204030203" pitchFamily="34" charset="0"/>
              </a:defRPr>
            </a:lvl1pPr>
          </a:lstStyle>
          <a:p>
            <a:pPr lvl="0"/>
            <a:r>
              <a:rPr lang="en-US"/>
              <a:t>Speaker Name</a:t>
            </a:r>
          </a:p>
        </p:txBody>
      </p:sp>
      <p:sp>
        <p:nvSpPr>
          <p:cNvPr id="10" name="Text Placeholder 7">
            <a:extLst>
              <a:ext uri="{FF2B5EF4-FFF2-40B4-BE49-F238E27FC236}">
                <a16:creationId xmlns:a16="http://schemas.microsoft.com/office/drawing/2014/main" id="{854F83FA-AC88-4B56-AC3B-B64DB885FB79}"/>
              </a:ext>
            </a:extLst>
          </p:cNvPr>
          <p:cNvSpPr>
            <a:spLocks noGrp="1"/>
          </p:cNvSpPr>
          <p:nvPr>
            <p:ph type="body" sz="quarter" idx="13" hasCustomPrompt="1"/>
          </p:nvPr>
        </p:nvSpPr>
        <p:spPr>
          <a:xfrm>
            <a:off x="1685887" y="4010559"/>
            <a:ext cx="3890357" cy="657548"/>
          </a:xfrm>
        </p:spPr>
        <p:txBody>
          <a:bodyPr>
            <a:normAutofit/>
          </a:bodyPr>
          <a:lstStyle>
            <a:lvl1pPr marL="0" indent="0" algn="ctr">
              <a:buNone/>
              <a:defRPr sz="2400">
                <a:latin typeface="Lato Semibold" panose="020F0502020204030203" pitchFamily="34" charset="0"/>
                <a:ea typeface="Lato Semibold" panose="020F0502020204030203" pitchFamily="34" charset="0"/>
                <a:cs typeface="Lato Semibold" panose="020F0502020204030203" pitchFamily="34" charset="0"/>
              </a:defRPr>
            </a:lvl1pPr>
          </a:lstStyle>
          <a:p>
            <a:pPr lvl="0"/>
            <a:r>
              <a:rPr lang="en-US"/>
              <a:t>Title</a:t>
            </a:r>
          </a:p>
        </p:txBody>
      </p:sp>
      <p:sp>
        <p:nvSpPr>
          <p:cNvPr id="11" name="Text Placeholder 7">
            <a:extLst>
              <a:ext uri="{FF2B5EF4-FFF2-40B4-BE49-F238E27FC236}">
                <a16:creationId xmlns:a16="http://schemas.microsoft.com/office/drawing/2014/main" id="{9CA45FCB-7D3B-4B98-81F6-1E6D705A06C1}"/>
              </a:ext>
            </a:extLst>
          </p:cNvPr>
          <p:cNvSpPr>
            <a:spLocks noGrp="1"/>
          </p:cNvSpPr>
          <p:nvPr>
            <p:ph type="body" sz="quarter" idx="14" hasCustomPrompt="1"/>
          </p:nvPr>
        </p:nvSpPr>
        <p:spPr>
          <a:xfrm>
            <a:off x="1685887" y="4766809"/>
            <a:ext cx="3890357" cy="657548"/>
          </a:xfrm>
        </p:spPr>
        <p:txBody>
          <a:bodyPr>
            <a:normAutofit/>
          </a:bodyPr>
          <a:lstStyle>
            <a:lvl1pPr marL="0" indent="0" algn="ctr">
              <a:buNone/>
              <a:defRPr sz="2000">
                <a:latin typeface="Lato Semibold" panose="020F0502020204030203" pitchFamily="34" charset="0"/>
                <a:ea typeface="Lato Semibold" panose="020F0502020204030203" pitchFamily="34" charset="0"/>
                <a:cs typeface="Lato Semibold" panose="020F0502020204030203" pitchFamily="34" charset="0"/>
              </a:defRPr>
            </a:lvl1pPr>
          </a:lstStyle>
          <a:p>
            <a:pPr lvl="0"/>
            <a:r>
              <a:rPr lang="en-US"/>
              <a:t>Company</a:t>
            </a:r>
          </a:p>
        </p:txBody>
      </p:sp>
      <p:sp>
        <p:nvSpPr>
          <p:cNvPr id="12" name="Text Placeholder 7">
            <a:extLst>
              <a:ext uri="{FF2B5EF4-FFF2-40B4-BE49-F238E27FC236}">
                <a16:creationId xmlns:a16="http://schemas.microsoft.com/office/drawing/2014/main" id="{E918E674-A7F4-4148-BCDE-7AFE5F2DFFE7}"/>
              </a:ext>
            </a:extLst>
          </p:cNvPr>
          <p:cNvSpPr>
            <a:spLocks noGrp="1"/>
          </p:cNvSpPr>
          <p:nvPr>
            <p:ph type="body" sz="quarter" idx="16" hasCustomPrompt="1"/>
          </p:nvPr>
        </p:nvSpPr>
        <p:spPr>
          <a:xfrm>
            <a:off x="6743642" y="4064263"/>
            <a:ext cx="3890357" cy="657548"/>
          </a:xfrm>
        </p:spPr>
        <p:txBody>
          <a:bodyPr>
            <a:normAutofit/>
          </a:bodyPr>
          <a:lstStyle>
            <a:lvl1pPr marL="0" indent="0" algn="ctr">
              <a:buNone/>
              <a:defRPr sz="2400">
                <a:latin typeface="Lato Semibold" panose="020F0502020204030203" pitchFamily="34" charset="0"/>
                <a:ea typeface="Lato Semibold" panose="020F0502020204030203" pitchFamily="34" charset="0"/>
                <a:cs typeface="Lato Semibold" panose="020F0502020204030203" pitchFamily="34" charset="0"/>
              </a:defRPr>
            </a:lvl1pPr>
          </a:lstStyle>
          <a:p>
            <a:pPr lvl="0"/>
            <a:r>
              <a:rPr lang="en-US"/>
              <a:t>Title</a:t>
            </a:r>
          </a:p>
        </p:txBody>
      </p:sp>
      <p:sp>
        <p:nvSpPr>
          <p:cNvPr id="13" name="Text Placeholder 7">
            <a:extLst>
              <a:ext uri="{FF2B5EF4-FFF2-40B4-BE49-F238E27FC236}">
                <a16:creationId xmlns:a16="http://schemas.microsoft.com/office/drawing/2014/main" id="{0CB4A84A-2240-4CE5-8EDA-92C9051E8BDB}"/>
              </a:ext>
            </a:extLst>
          </p:cNvPr>
          <p:cNvSpPr>
            <a:spLocks noGrp="1"/>
          </p:cNvSpPr>
          <p:nvPr>
            <p:ph type="body" sz="quarter" idx="17" hasCustomPrompt="1"/>
          </p:nvPr>
        </p:nvSpPr>
        <p:spPr>
          <a:xfrm>
            <a:off x="6743643" y="4820513"/>
            <a:ext cx="3890357" cy="657548"/>
          </a:xfrm>
        </p:spPr>
        <p:txBody>
          <a:bodyPr>
            <a:normAutofit/>
          </a:bodyPr>
          <a:lstStyle>
            <a:lvl1pPr marL="0" indent="0" algn="ctr">
              <a:buNone/>
              <a:defRPr sz="2000">
                <a:latin typeface="Lato Semibold" panose="020F0502020204030203" pitchFamily="34" charset="0"/>
                <a:ea typeface="Lato Semibold" panose="020F0502020204030203" pitchFamily="34" charset="0"/>
                <a:cs typeface="Lato Semibold" panose="020F0502020204030203" pitchFamily="34" charset="0"/>
              </a:defRPr>
            </a:lvl1pPr>
          </a:lstStyle>
          <a:p>
            <a:pPr lvl="0"/>
            <a:r>
              <a:rPr lang="en-US"/>
              <a:t>Company</a:t>
            </a:r>
          </a:p>
        </p:txBody>
      </p:sp>
      <p:sp>
        <p:nvSpPr>
          <p:cNvPr id="14" name="Text Placeholder 7">
            <a:extLst>
              <a:ext uri="{FF2B5EF4-FFF2-40B4-BE49-F238E27FC236}">
                <a16:creationId xmlns:a16="http://schemas.microsoft.com/office/drawing/2014/main" id="{3F820653-55B9-49D1-A89C-B1B486FCDDAC}"/>
              </a:ext>
            </a:extLst>
          </p:cNvPr>
          <p:cNvSpPr>
            <a:spLocks noGrp="1"/>
          </p:cNvSpPr>
          <p:nvPr>
            <p:ph type="body" sz="quarter" idx="18" hasCustomPrompt="1"/>
          </p:nvPr>
        </p:nvSpPr>
        <p:spPr>
          <a:xfrm>
            <a:off x="6446441" y="2954675"/>
            <a:ext cx="4571400" cy="1010886"/>
          </a:xfrm>
        </p:spPr>
        <p:txBody>
          <a:bodyPr/>
          <a:lstStyle>
            <a:lvl1pPr marL="0" indent="0" algn="ctr">
              <a:buNone/>
              <a:defRPr>
                <a:solidFill>
                  <a:srgbClr val="003F77"/>
                </a:solidFill>
                <a:latin typeface="Lato Heavy" panose="020F0502020204030203" pitchFamily="34" charset="0"/>
                <a:ea typeface="Lato Heavy" panose="020F0502020204030203" pitchFamily="34" charset="0"/>
                <a:cs typeface="Lato Heavy" panose="020F0502020204030203" pitchFamily="34" charset="0"/>
              </a:defRPr>
            </a:lvl1pPr>
          </a:lstStyle>
          <a:p>
            <a:pPr lvl="0"/>
            <a:r>
              <a:rPr lang="en-US"/>
              <a:t>Speaker Name</a:t>
            </a:r>
          </a:p>
        </p:txBody>
      </p:sp>
    </p:spTree>
    <p:extLst>
      <p:ext uri="{BB962C8B-B14F-4D97-AF65-F5344CB8AC3E}">
        <p14:creationId xmlns:p14="http://schemas.microsoft.com/office/powerpoint/2010/main" val="407311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oming Up N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75203-A9ED-4FC8-8D77-7D5CAD2E3D2B}"/>
              </a:ext>
            </a:extLst>
          </p:cNvPr>
          <p:cNvSpPr>
            <a:spLocks noGrp="1"/>
          </p:cNvSpPr>
          <p:nvPr>
            <p:ph type="ctrTitle" hasCustomPrompt="1"/>
          </p:nvPr>
        </p:nvSpPr>
        <p:spPr>
          <a:xfrm>
            <a:off x="705071" y="760215"/>
            <a:ext cx="10789920" cy="2087225"/>
          </a:xfrm>
        </p:spPr>
        <p:txBody>
          <a:bodyPr anchor="t">
            <a:normAutofit/>
          </a:bodyPr>
          <a:lstStyle>
            <a:lvl1pPr algn="ctr">
              <a:defRPr sz="5400">
                <a:solidFill>
                  <a:srgbClr val="003F77"/>
                </a:solidFill>
                <a:latin typeface="Lato Heavy" panose="020F0502020204030203" pitchFamily="34" charset="0"/>
                <a:ea typeface="Lato Heavy" panose="020F0502020204030203" pitchFamily="34" charset="0"/>
                <a:cs typeface="Lato Heavy" panose="020F0502020204030203" pitchFamily="34" charset="0"/>
              </a:defRPr>
            </a:lvl1pPr>
          </a:lstStyle>
          <a:p>
            <a:r>
              <a:rPr lang="en-US"/>
              <a:t>Session Title</a:t>
            </a:r>
          </a:p>
        </p:txBody>
      </p:sp>
      <p:sp>
        <p:nvSpPr>
          <p:cNvPr id="15" name="Text Placeholder 7">
            <a:extLst>
              <a:ext uri="{FF2B5EF4-FFF2-40B4-BE49-F238E27FC236}">
                <a16:creationId xmlns:a16="http://schemas.microsoft.com/office/drawing/2014/main" id="{58B93284-1EA0-4654-ACE4-4EEDCB6595EC}"/>
              </a:ext>
            </a:extLst>
          </p:cNvPr>
          <p:cNvSpPr>
            <a:spLocks noGrp="1"/>
          </p:cNvSpPr>
          <p:nvPr>
            <p:ph type="body" sz="quarter" idx="12" hasCustomPrompt="1"/>
          </p:nvPr>
        </p:nvSpPr>
        <p:spPr>
          <a:xfrm>
            <a:off x="742026" y="3000429"/>
            <a:ext cx="3143250" cy="692096"/>
          </a:xfrm>
        </p:spPr>
        <p:txBody>
          <a:bodyPr>
            <a:normAutofit/>
          </a:bodyPr>
          <a:lstStyle>
            <a:lvl1pPr marL="0" indent="0" algn="ctr">
              <a:buNone/>
              <a:defRPr sz="2400">
                <a:solidFill>
                  <a:srgbClr val="003F77"/>
                </a:solidFill>
                <a:latin typeface="Lato Heavy" panose="020F0502020204030203" pitchFamily="34" charset="0"/>
                <a:ea typeface="Lato Heavy" panose="020F0502020204030203" pitchFamily="34" charset="0"/>
                <a:cs typeface="Lato Heavy" panose="020F0502020204030203" pitchFamily="34" charset="0"/>
              </a:defRPr>
            </a:lvl1pPr>
          </a:lstStyle>
          <a:p>
            <a:pPr lvl="0"/>
            <a:r>
              <a:rPr lang="en-US"/>
              <a:t>Speaker Name</a:t>
            </a:r>
          </a:p>
        </p:txBody>
      </p:sp>
      <p:sp>
        <p:nvSpPr>
          <p:cNvPr id="16" name="Text Placeholder 7">
            <a:extLst>
              <a:ext uri="{FF2B5EF4-FFF2-40B4-BE49-F238E27FC236}">
                <a16:creationId xmlns:a16="http://schemas.microsoft.com/office/drawing/2014/main" id="{C0A93538-8F3C-4DBA-8C1E-CFC37C4CB578}"/>
              </a:ext>
            </a:extLst>
          </p:cNvPr>
          <p:cNvSpPr>
            <a:spLocks noGrp="1"/>
          </p:cNvSpPr>
          <p:nvPr>
            <p:ph type="body" sz="quarter" idx="13" hasCustomPrompt="1"/>
          </p:nvPr>
        </p:nvSpPr>
        <p:spPr>
          <a:xfrm>
            <a:off x="741686" y="3745715"/>
            <a:ext cx="3152580" cy="718999"/>
          </a:xfrm>
        </p:spPr>
        <p:txBody>
          <a:bodyPr>
            <a:normAutofit/>
          </a:bodyPr>
          <a:lstStyle>
            <a:lvl1pPr marL="0" indent="0" algn="ctr">
              <a:buNone/>
              <a:defRPr sz="2000">
                <a:latin typeface="Lato Semibold" panose="020F0502020204030203" pitchFamily="34" charset="0"/>
                <a:ea typeface="Lato Semibold" panose="020F0502020204030203" pitchFamily="34" charset="0"/>
                <a:cs typeface="Lato Semibold" panose="020F0502020204030203" pitchFamily="34" charset="0"/>
              </a:defRPr>
            </a:lvl1pPr>
          </a:lstStyle>
          <a:p>
            <a:pPr lvl="0"/>
            <a:r>
              <a:rPr lang="en-US"/>
              <a:t>Title</a:t>
            </a:r>
          </a:p>
        </p:txBody>
      </p:sp>
      <p:sp>
        <p:nvSpPr>
          <p:cNvPr id="17" name="Text Placeholder 7">
            <a:extLst>
              <a:ext uri="{FF2B5EF4-FFF2-40B4-BE49-F238E27FC236}">
                <a16:creationId xmlns:a16="http://schemas.microsoft.com/office/drawing/2014/main" id="{98C8AB4D-BFA3-4FF4-AC9B-9E018FB4EA38}"/>
              </a:ext>
            </a:extLst>
          </p:cNvPr>
          <p:cNvSpPr>
            <a:spLocks noGrp="1"/>
          </p:cNvSpPr>
          <p:nvPr>
            <p:ph type="body" sz="quarter" idx="14" hasCustomPrompt="1"/>
          </p:nvPr>
        </p:nvSpPr>
        <p:spPr>
          <a:xfrm>
            <a:off x="741686" y="4517904"/>
            <a:ext cx="3143250" cy="718999"/>
          </a:xfrm>
        </p:spPr>
        <p:txBody>
          <a:bodyPr>
            <a:normAutofit/>
          </a:bodyPr>
          <a:lstStyle>
            <a:lvl1pPr marL="0" indent="0" algn="ctr">
              <a:lnSpc>
                <a:spcPct val="100000"/>
              </a:lnSpc>
              <a:buNone/>
              <a:defRPr sz="1800">
                <a:latin typeface="Lato Semibold" panose="020F0502020204030203" pitchFamily="34" charset="0"/>
                <a:ea typeface="Lato Semibold" panose="020F0502020204030203" pitchFamily="34" charset="0"/>
                <a:cs typeface="Lato Semibold" panose="020F0502020204030203" pitchFamily="34" charset="0"/>
              </a:defRPr>
            </a:lvl1pPr>
          </a:lstStyle>
          <a:p>
            <a:pPr lvl="0"/>
            <a:r>
              <a:rPr lang="en-US"/>
              <a:t>Company</a:t>
            </a:r>
          </a:p>
        </p:txBody>
      </p:sp>
      <p:sp>
        <p:nvSpPr>
          <p:cNvPr id="18" name="Text Placeholder 7">
            <a:extLst>
              <a:ext uri="{FF2B5EF4-FFF2-40B4-BE49-F238E27FC236}">
                <a16:creationId xmlns:a16="http://schemas.microsoft.com/office/drawing/2014/main" id="{20E13259-9A38-43D1-8E29-176FD2BB1BEB}"/>
              </a:ext>
            </a:extLst>
          </p:cNvPr>
          <p:cNvSpPr>
            <a:spLocks noGrp="1"/>
          </p:cNvSpPr>
          <p:nvPr>
            <p:ph type="body" sz="quarter" idx="15" hasCustomPrompt="1"/>
          </p:nvPr>
        </p:nvSpPr>
        <p:spPr>
          <a:xfrm>
            <a:off x="4524375" y="3000121"/>
            <a:ext cx="3143250" cy="692096"/>
          </a:xfrm>
        </p:spPr>
        <p:txBody>
          <a:bodyPr>
            <a:normAutofit/>
          </a:bodyPr>
          <a:lstStyle>
            <a:lvl1pPr marL="0" indent="0" algn="ctr">
              <a:buNone/>
              <a:defRPr sz="2400">
                <a:solidFill>
                  <a:srgbClr val="003F77"/>
                </a:solidFill>
                <a:latin typeface="Lato Heavy" panose="020F0502020204030203" pitchFamily="34" charset="0"/>
                <a:ea typeface="Lato Heavy" panose="020F0502020204030203" pitchFamily="34" charset="0"/>
                <a:cs typeface="Lato Heavy" panose="020F0502020204030203" pitchFamily="34" charset="0"/>
              </a:defRPr>
            </a:lvl1pPr>
          </a:lstStyle>
          <a:p>
            <a:pPr lvl="0"/>
            <a:r>
              <a:rPr lang="en-US"/>
              <a:t>Speaker Name</a:t>
            </a:r>
          </a:p>
        </p:txBody>
      </p:sp>
      <p:sp>
        <p:nvSpPr>
          <p:cNvPr id="19" name="Text Placeholder 7">
            <a:extLst>
              <a:ext uri="{FF2B5EF4-FFF2-40B4-BE49-F238E27FC236}">
                <a16:creationId xmlns:a16="http://schemas.microsoft.com/office/drawing/2014/main" id="{458141B5-631C-42C9-B976-FB11B59EEAF1}"/>
              </a:ext>
            </a:extLst>
          </p:cNvPr>
          <p:cNvSpPr>
            <a:spLocks noGrp="1"/>
          </p:cNvSpPr>
          <p:nvPr>
            <p:ph type="body" sz="quarter" idx="16" hasCustomPrompt="1"/>
          </p:nvPr>
        </p:nvSpPr>
        <p:spPr>
          <a:xfrm>
            <a:off x="4533365" y="3745712"/>
            <a:ext cx="3143250" cy="718999"/>
          </a:xfrm>
        </p:spPr>
        <p:txBody>
          <a:bodyPr>
            <a:normAutofit/>
          </a:bodyPr>
          <a:lstStyle>
            <a:lvl1pPr marL="0" indent="0" algn="ctr">
              <a:buNone/>
              <a:defRPr sz="2000">
                <a:latin typeface="Lato Semibold" panose="020F0502020204030203" pitchFamily="34" charset="0"/>
                <a:ea typeface="Lato Semibold" panose="020F0502020204030203" pitchFamily="34" charset="0"/>
                <a:cs typeface="Lato Semibold" panose="020F0502020204030203" pitchFamily="34" charset="0"/>
              </a:defRPr>
            </a:lvl1pPr>
          </a:lstStyle>
          <a:p>
            <a:pPr lvl="0"/>
            <a:r>
              <a:rPr lang="en-US"/>
              <a:t>Title</a:t>
            </a:r>
          </a:p>
        </p:txBody>
      </p:sp>
      <p:sp>
        <p:nvSpPr>
          <p:cNvPr id="20" name="Text Placeholder 7">
            <a:extLst>
              <a:ext uri="{FF2B5EF4-FFF2-40B4-BE49-F238E27FC236}">
                <a16:creationId xmlns:a16="http://schemas.microsoft.com/office/drawing/2014/main" id="{93A0A1F3-2455-4976-B332-9CB3646681A2}"/>
              </a:ext>
            </a:extLst>
          </p:cNvPr>
          <p:cNvSpPr>
            <a:spLocks noGrp="1"/>
          </p:cNvSpPr>
          <p:nvPr>
            <p:ph type="body" sz="quarter" idx="17" hasCustomPrompt="1"/>
          </p:nvPr>
        </p:nvSpPr>
        <p:spPr>
          <a:xfrm>
            <a:off x="4533365" y="4524615"/>
            <a:ext cx="3143250" cy="718999"/>
          </a:xfrm>
        </p:spPr>
        <p:txBody>
          <a:bodyPr>
            <a:normAutofit/>
          </a:bodyPr>
          <a:lstStyle>
            <a:lvl1pPr marL="0" indent="0" algn="ctr">
              <a:lnSpc>
                <a:spcPct val="100000"/>
              </a:lnSpc>
              <a:buNone/>
              <a:defRPr sz="1800">
                <a:latin typeface="Lato Semibold" panose="020F0502020204030203" pitchFamily="34" charset="0"/>
                <a:ea typeface="Lato Semibold" panose="020F0502020204030203" pitchFamily="34" charset="0"/>
                <a:cs typeface="Lato Semibold" panose="020F0502020204030203" pitchFamily="34" charset="0"/>
              </a:defRPr>
            </a:lvl1pPr>
          </a:lstStyle>
          <a:p>
            <a:pPr lvl="0"/>
            <a:r>
              <a:rPr lang="en-US"/>
              <a:t>Company</a:t>
            </a:r>
          </a:p>
        </p:txBody>
      </p:sp>
      <p:sp>
        <p:nvSpPr>
          <p:cNvPr id="21" name="Text Placeholder 7">
            <a:extLst>
              <a:ext uri="{FF2B5EF4-FFF2-40B4-BE49-F238E27FC236}">
                <a16:creationId xmlns:a16="http://schemas.microsoft.com/office/drawing/2014/main" id="{9D82F2D4-898B-40C9-A539-8C0B99B9FBCC}"/>
              </a:ext>
            </a:extLst>
          </p:cNvPr>
          <p:cNvSpPr>
            <a:spLocks noGrp="1"/>
          </p:cNvSpPr>
          <p:nvPr>
            <p:ph type="body" sz="quarter" idx="19" hasCustomPrompt="1"/>
          </p:nvPr>
        </p:nvSpPr>
        <p:spPr>
          <a:xfrm>
            <a:off x="8306724" y="3000121"/>
            <a:ext cx="3143250" cy="692096"/>
          </a:xfrm>
        </p:spPr>
        <p:txBody>
          <a:bodyPr>
            <a:normAutofit/>
          </a:bodyPr>
          <a:lstStyle>
            <a:lvl1pPr marL="0" indent="0" algn="ctr">
              <a:buNone/>
              <a:defRPr sz="2400">
                <a:solidFill>
                  <a:srgbClr val="003F77"/>
                </a:solidFill>
                <a:latin typeface="Lato Heavy" panose="020F0502020204030203" pitchFamily="34" charset="0"/>
                <a:ea typeface="Lato Heavy" panose="020F0502020204030203" pitchFamily="34" charset="0"/>
                <a:cs typeface="Lato Heavy" panose="020F0502020204030203" pitchFamily="34" charset="0"/>
              </a:defRPr>
            </a:lvl1pPr>
          </a:lstStyle>
          <a:p>
            <a:pPr lvl="0"/>
            <a:r>
              <a:rPr lang="en-US"/>
              <a:t>Speaker Name</a:t>
            </a:r>
          </a:p>
        </p:txBody>
      </p:sp>
      <p:sp>
        <p:nvSpPr>
          <p:cNvPr id="22" name="Text Placeholder 7">
            <a:extLst>
              <a:ext uri="{FF2B5EF4-FFF2-40B4-BE49-F238E27FC236}">
                <a16:creationId xmlns:a16="http://schemas.microsoft.com/office/drawing/2014/main" id="{1B78934B-6895-4B2C-B052-7C3E72DE6453}"/>
              </a:ext>
            </a:extLst>
          </p:cNvPr>
          <p:cNvSpPr>
            <a:spLocks noGrp="1"/>
          </p:cNvSpPr>
          <p:nvPr>
            <p:ph type="body" sz="quarter" idx="20" hasCustomPrompt="1"/>
          </p:nvPr>
        </p:nvSpPr>
        <p:spPr>
          <a:xfrm>
            <a:off x="8315714" y="3752444"/>
            <a:ext cx="3143250" cy="712267"/>
          </a:xfrm>
        </p:spPr>
        <p:txBody>
          <a:bodyPr>
            <a:normAutofit/>
          </a:bodyPr>
          <a:lstStyle>
            <a:lvl1pPr marL="0" indent="0" algn="ctr">
              <a:buNone/>
              <a:defRPr sz="2000">
                <a:latin typeface="Lato Semibold" panose="020F0502020204030203" pitchFamily="34" charset="0"/>
                <a:ea typeface="Lato Semibold" panose="020F0502020204030203" pitchFamily="34" charset="0"/>
                <a:cs typeface="Lato Semibold" panose="020F0502020204030203" pitchFamily="34" charset="0"/>
              </a:defRPr>
            </a:lvl1pPr>
          </a:lstStyle>
          <a:p>
            <a:pPr lvl="0"/>
            <a:r>
              <a:rPr lang="en-US"/>
              <a:t>Title</a:t>
            </a:r>
          </a:p>
        </p:txBody>
      </p:sp>
      <p:sp>
        <p:nvSpPr>
          <p:cNvPr id="23" name="Text Placeholder 7">
            <a:extLst>
              <a:ext uri="{FF2B5EF4-FFF2-40B4-BE49-F238E27FC236}">
                <a16:creationId xmlns:a16="http://schemas.microsoft.com/office/drawing/2014/main" id="{9D574A1D-1ACD-4A79-BB09-A630D2C55E36}"/>
              </a:ext>
            </a:extLst>
          </p:cNvPr>
          <p:cNvSpPr>
            <a:spLocks noGrp="1"/>
          </p:cNvSpPr>
          <p:nvPr>
            <p:ph type="body" sz="quarter" idx="21" hasCustomPrompt="1"/>
          </p:nvPr>
        </p:nvSpPr>
        <p:spPr>
          <a:xfrm>
            <a:off x="8315714" y="4538078"/>
            <a:ext cx="3143250" cy="718999"/>
          </a:xfrm>
        </p:spPr>
        <p:txBody>
          <a:bodyPr>
            <a:normAutofit/>
          </a:bodyPr>
          <a:lstStyle>
            <a:lvl1pPr marL="0" indent="0" algn="ctr">
              <a:lnSpc>
                <a:spcPct val="100000"/>
              </a:lnSpc>
              <a:buNone/>
              <a:defRPr sz="1800">
                <a:latin typeface="Lato Semibold" panose="020F0502020204030203" pitchFamily="34" charset="0"/>
                <a:ea typeface="Lato Semibold" panose="020F0502020204030203" pitchFamily="34" charset="0"/>
                <a:cs typeface="Lato Semibold" panose="020F0502020204030203" pitchFamily="34" charset="0"/>
              </a:defRPr>
            </a:lvl1pPr>
          </a:lstStyle>
          <a:p>
            <a:pPr lvl="0"/>
            <a:r>
              <a:rPr lang="en-US"/>
              <a:t>Company</a:t>
            </a:r>
          </a:p>
        </p:txBody>
      </p:sp>
    </p:spTree>
    <p:extLst>
      <p:ext uri="{BB962C8B-B14F-4D97-AF65-F5344CB8AC3E}">
        <p14:creationId xmlns:p14="http://schemas.microsoft.com/office/powerpoint/2010/main" val="1300634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Coming Up N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75203-A9ED-4FC8-8D77-7D5CAD2E3D2B}"/>
              </a:ext>
            </a:extLst>
          </p:cNvPr>
          <p:cNvSpPr>
            <a:spLocks noGrp="1"/>
          </p:cNvSpPr>
          <p:nvPr>
            <p:ph type="ctrTitle" hasCustomPrompt="1"/>
          </p:nvPr>
        </p:nvSpPr>
        <p:spPr>
          <a:xfrm>
            <a:off x="705071" y="760216"/>
            <a:ext cx="10789920" cy="1357952"/>
          </a:xfrm>
        </p:spPr>
        <p:txBody>
          <a:bodyPr anchor="t">
            <a:normAutofit/>
          </a:bodyPr>
          <a:lstStyle>
            <a:lvl1pPr algn="ctr">
              <a:defRPr sz="6000">
                <a:solidFill>
                  <a:srgbClr val="003F77"/>
                </a:solidFill>
                <a:latin typeface="Lato Heavy" panose="020F0502020204030203" pitchFamily="34" charset="0"/>
                <a:ea typeface="Lato Heavy" panose="020F0502020204030203" pitchFamily="34" charset="0"/>
                <a:cs typeface="Lato Heavy" panose="020F0502020204030203" pitchFamily="34" charset="0"/>
              </a:defRPr>
            </a:lvl1pPr>
          </a:lstStyle>
          <a:p>
            <a:r>
              <a:rPr lang="en-US"/>
              <a:t>Session Title</a:t>
            </a:r>
          </a:p>
        </p:txBody>
      </p:sp>
      <p:sp>
        <p:nvSpPr>
          <p:cNvPr id="36" name="Text Placeholder 7">
            <a:extLst>
              <a:ext uri="{FF2B5EF4-FFF2-40B4-BE49-F238E27FC236}">
                <a16:creationId xmlns:a16="http://schemas.microsoft.com/office/drawing/2014/main" id="{F09B1AEE-D97A-4025-8A5C-178CB66311A7}"/>
              </a:ext>
            </a:extLst>
          </p:cNvPr>
          <p:cNvSpPr>
            <a:spLocks noGrp="1"/>
          </p:cNvSpPr>
          <p:nvPr>
            <p:ph type="body" sz="quarter" idx="12" hasCustomPrompt="1"/>
          </p:nvPr>
        </p:nvSpPr>
        <p:spPr>
          <a:xfrm>
            <a:off x="705411" y="2201776"/>
            <a:ext cx="5302536" cy="583950"/>
          </a:xfrm>
        </p:spPr>
        <p:txBody>
          <a:bodyPr>
            <a:normAutofit/>
          </a:bodyPr>
          <a:lstStyle>
            <a:lvl1pPr marL="0" indent="0" algn="ctr">
              <a:buNone/>
              <a:defRPr sz="2400">
                <a:solidFill>
                  <a:srgbClr val="003F77"/>
                </a:solidFill>
                <a:latin typeface="Lato Heavy" panose="020F0502020204030203" pitchFamily="34" charset="0"/>
                <a:ea typeface="Lato Heavy" panose="020F0502020204030203" pitchFamily="34" charset="0"/>
                <a:cs typeface="Lato Heavy" panose="020F0502020204030203" pitchFamily="34" charset="0"/>
              </a:defRPr>
            </a:lvl1pPr>
          </a:lstStyle>
          <a:p>
            <a:pPr lvl="0"/>
            <a:r>
              <a:rPr lang="en-US"/>
              <a:t>Speaker Name</a:t>
            </a:r>
          </a:p>
        </p:txBody>
      </p:sp>
      <p:sp>
        <p:nvSpPr>
          <p:cNvPr id="37" name="Text Placeholder 7">
            <a:extLst>
              <a:ext uri="{FF2B5EF4-FFF2-40B4-BE49-F238E27FC236}">
                <a16:creationId xmlns:a16="http://schemas.microsoft.com/office/drawing/2014/main" id="{2FC8B717-E157-4DF5-9EE8-E219369028F2}"/>
              </a:ext>
            </a:extLst>
          </p:cNvPr>
          <p:cNvSpPr>
            <a:spLocks noGrp="1"/>
          </p:cNvSpPr>
          <p:nvPr>
            <p:ph type="body" sz="quarter" idx="13" hasCustomPrompt="1"/>
          </p:nvPr>
        </p:nvSpPr>
        <p:spPr>
          <a:xfrm>
            <a:off x="705070" y="2866037"/>
            <a:ext cx="5302535" cy="400111"/>
          </a:xfrm>
        </p:spPr>
        <p:txBody>
          <a:bodyPr>
            <a:normAutofit/>
          </a:bodyPr>
          <a:lstStyle>
            <a:lvl1pPr marL="0" indent="0" algn="ctr">
              <a:buNone/>
              <a:defRPr sz="2000">
                <a:latin typeface="Lato Semibold" panose="020F0502020204030203" pitchFamily="34" charset="0"/>
                <a:ea typeface="Lato Semibold" panose="020F0502020204030203" pitchFamily="34" charset="0"/>
                <a:cs typeface="Lato Semibold" panose="020F0502020204030203" pitchFamily="34" charset="0"/>
              </a:defRPr>
            </a:lvl1pPr>
          </a:lstStyle>
          <a:p>
            <a:pPr lvl="0"/>
            <a:r>
              <a:rPr lang="en-US"/>
              <a:t>Title</a:t>
            </a:r>
          </a:p>
        </p:txBody>
      </p:sp>
      <p:sp>
        <p:nvSpPr>
          <p:cNvPr id="38" name="Text Placeholder 7">
            <a:extLst>
              <a:ext uri="{FF2B5EF4-FFF2-40B4-BE49-F238E27FC236}">
                <a16:creationId xmlns:a16="http://schemas.microsoft.com/office/drawing/2014/main" id="{497EDD36-BAAC-4828-A56E-87F45B974F2D}"/>
              </a:ext>
            </a:extLst>
          </p:cNvPr>
          <p:cNvSpPr>
            <a:spLocks noGrp="1"/>
          </p:cNvSpPr>
          <p:nvPr>
            <p:ph type="body" sz="quarter" idx="14" hasCustomPrompt="1"/>
          </p:nvPr>
        </p:nvSpPr>
        <p:spPr>
          <a:xfrm>
            <a:off x="705069" y="3350236"/>
            <a:ext cx="5302535" cy="400111"/>
          </a:xfrm>
        </p:spPr>
        <p:txBody>
          <a:bodyPr>
            <a:normAutofit/>
          </a:bodyPr>
          <a:lstStyle>
            <a:lvl1pPr marL="0" indent="0" algn="ctr">
              <a:lnSpc>
                <a:spcPct val="100000"/>
              </a:lnSpc>
              <a:buNone/>
              <a:defRPr sz="1800">
                <a:latin typeface="Lato Semibold" panose="020F0502020204030203" pitchFamily="34" charset="0"/>
                <a:ea typeface="Lato Semibold" panose="020F0502020204030203" pitchFamily="34" charset="0"/>
                <a:cs typeface="Lato Semibold" panose="020F0502020204030203" pitchFamily="34" charset="0"/>
              </a:defRPr>
            </a:lvl1pPr>
          </a:lstStyle>
          <a:p>
            <a:pPr lvl="0"/>
            <a:r>
              <a:rPr lang="en-US"/>
              <a:t>Company</a:t>
            </a:r>
          </a:p>
        </p:txBody>
      </p:sp>
      <p:sp>
        <p:nvSpPr>
          <p:cNvPr id="43" name="Text Placeholder 7">
            <a:extLst>
              <a:ext uri="{FF2B5EF4-FFF2-40B4-BE49-F238E27FC236}">
                <a16:creationId xmlns:a16="http://schemas.microsoft.com/office/drawing/2014/main" id="{BB88CB6D-CEDB-4892-B93F-2A80BDA0831D}"/>
              </a:ext>
            </a:extLst>
          </p:cNvPr>
          <p:cNvSpPr>
            <a:spLocks noGrp="1"/>
          </p:cNvSpPr>
          <p:nvPr>
            <p:ph type="body" sz="quarter" idx="15" hasCustomPrompt="1"/>
          </p:nvPr>
        </p:nvSpPr>
        <p:spPr>
          <a:xfrm>
            <a:off x="6192456" y="2201776"/>
            <a:ext cx="5302535" cy="514530"/>
          </a:xfrm>
        </p:spPr>
        <p:txBody>
          <a:bodyPr>
            <a:normAutofit/>
          </a:bodyPr>
          <a:lstStyle>
            <a:lvl1pPr marL="0" indent="0" algn="ctr">
              <a:buNone/>
              <a:defRPr sz="2400">
                <a:solidFill>
                  <a:srgbClr val="003F77"/>
                </a:solidFill>
                <a:latin typeface="Lato Heavy" panose="020F0502020204030203" pitchFamily="34" charset="0"/>
                <a:ea typeface="Lato Heavy" panose="020F0502020204030203" pitchFamily="34" charset="0"/>
                <a:cs typeface="Lato Heavy" panose="020F0502020204030203" pitchFamily="34" charset="0"/>
              </a:defRPr>
            </a:lvl1pPr>
          </a:lstStyle>
          <a:p>
            <a:pPr lvl="0"/>
            <a:r>
              <a:rPr lang="en-US"/>
              <a:t>Speaker Name</a:t>
            </a:r>
          </a:p>
        </p:txBody>
      </p:sp>
      <p:sp>
        <p:nvSpPr>
          <p:cNvPr id="44" name="Text Placeholder 7">
            <a:extLst>
              <a:ext uri="{FF2B5EF4-FFF2-40B4-BE49-F238E27FC236}">
                <a16:creationId xmlns:a16="http://schemas.microsoft.com/office/drawing/2014/main" id="{3AB2AC38-F066-42DA-B013-2FC0C34F5824}"/>
              </a:ext>
            </a:extLst>
          </p:cNvPr>
          <p:cNvSpPr>
            <a:spLocks noGrp="1"/>
          </p:cNvSpPr>
          <p:nvPr>
            <p:ph type="body" sz="quarter" idx="16" hasCustomPrompt="1"/>
          </p:nvPr>
        </p:nvSpPr>
        <p:spPr>
          <a:xfrm>
            <a:off x="6192116" y="2866037"/>
            <a:ext cx="5302535" cy="400111"/>
          </a:xfrm>
        </p:spPr>
        <p:txBody>
          <a:bodyPr>
            <a:normAutofit/>
          </a:bodyPr>
          <a:lstStyle>
            <a:lvl1pPr marL="0" indent="0" algn="ctr">
              <a:buNone/>
              <a:defRPr sz="2000">
                <a:latin typeface="Lato Semibold" panose="020F0502020204030203" pitchFamily="34" charset="0"/>
                <a:ea typeface="Lato Semibold" panose="020F0502020204030203" pitchFamily="34" charset="0"/>
                <a:cs typeface="Lato Semibold" panose="020F0502020204030203" pitchFamily="34" charset="0"/>
              </a:defRPr>
            </a:lvl1pPr>
          </a:lstStyle>
          <a:p>
            <a:pPr lvl="0"/>
            <a:r>
              <a:rPr lang="en-US"/>
              <a:t>Title</a:t>
            </a:r>
          </a:p>
        </p:txBody>
      </p:sp>
      <p:sp>
        <p:nvSpPr>
          <p:cNvPr id="45" name="Text Placeholder 7">
            <a:extLst>
              <a:ext uri="{FF2B5EF4-FFF2-40B4-BE49-F238E27FC236}">
                <a16:creationId xmlns:a16="http://schemas.microsoft.com/office/drawing/2014/main" id="{C4895AB8-2A2D-4474-B97A-AA5B3A0FC3A8}"/>
              </a:ext>
            </a:extLst>
          </p:cNvPr>
          <p:cNvSpPr>
            <a:spLocks noGrp="1"/>
          </p:cNvSpPr>
          <p:nvPr>
            <p:ph type="body" sz="quarter" idx="17" hasCustomPrompt="1"/>
          </p:nvPr>
        </p:nvSpPr>
        <p:spPr>
          <a:xfrm>
            <a:off x="6192115" y="3350236"/>
            <a:ext cx="5302535" cy="400111"/>
          </a:xfrm>
        </p:spPr>
        <p:txBody>
          <a:bodyPr>
            <a:normAutofit/>
          </a:bodyPr>
          <a:lstStyle>
            <a:lvl1pPr marL="0" indent="0" algn="ctr">
              <a:lnSpc>
                <a:spcPct val="100000"/>
              </a:lnSpc>
              <a:buNone/>
              <a:defRPr sz="1800">
                <a:latin typeface="Lato Semibold" panose="020F0502020204030203" pitchFamily="34" charset="0"/>
                <a:ea typeface="Lato Semibold" panose="020F0502020204030203" pitchFamily="34" charset="0"/>
                <a:cs typeface="Lato Semibold" panose="020F0502020204030203" pitchFamily="34" charset="0"/>
              </a:defRPr>
            </a:lvl1pPr>
          </a:lstStyle>
          <a:p>
            <a:pPr lvl="0"/>
            <a:r>
              <a:rPr lang="en-US"/>
              <a:t>Company</a:t>
            </a:r>
          </a:p>
        </p:txBody>
      </p:sp>
      <p:sp>
        <p:nvSpPr>
          <p:cNvPr id="46" name="Text Placeholder 7">
            <a:extLst>
              <a:ext uri="{FF2B5EF4-FFF2-40B4-BE49-F238E27FC236}">
                <a16:creationId xmlns:a16="http://schemas.microsoft.com/office/drawing/2014/main" id="{0B9EE21E-B432-4F0B-B02B-8CAD2E27557F}"/>
              </a:ext>
            </a:extLst>
          </p:cNvPr>
          <p:cNvSpPr>
            <a:spLocks noGrp="1"/>
          </p:cNvSpPr>
          <p:nvPr>
            <p:ph type="body" sz="quarter" idx="18" hasCustomPrompt="1"/>
          </p:nvPr>
        </p:nvSpPr>
        <p:spPr>
          <a:xfrm>
            <a:off x="704725" y="4072275"/>
            <a:ext cx="5302536" cy="433536"/>
          </a:xfrm>
        </p:spPr>
        <p:txBody>
          <a:bodyPr>
            <a:normAutofit/>
          </a:bodyPr>
          <a:lstStyle>
            <a:lvl1pPr marL="0" indent="0" algn="ctr">
              <a:buNone/>
              <a:defRPr sz="2400">
                <a:solidFill>
                  <a:srgbClr val="003F77"/>
                </a:solidFill>
                <a:latin typeface="Lato Heavy" panose="020F0502020204030203" pitchFamily="34" charset="0"/>
                <a:ea typeface="Lato Heavy" panose="020F0502020204030203" pitchFamily="34" charset="0"/>
                <a:cs typeface="Lato Heavy" panose="020F0502020204030203" pitchFamily="34" charset="0"/>
              </a:defRPr>
            </a:lvl1pPr>
          </a:lstStyle>
          <a:p>
            <a:pPr lvl="0"/>
            <a:r>
              <a:rPr lang="en-US"/>
              <a:t>Speaker Name</a:t>
            </a:r>
          </a:p>
        </p:txBody>
      </p:sp>
      <p:sp>
        <p:nvSpPr>
          <p:cNvPr id="47" name="Text Placeholder 7">
            <a:extLst>
              <a:ext uri="{FF2B5EF4-FFF2-40B4-BE49-F238E27FC236}">
                <a16:creationId xmlns:a16="http://schemas.microsoft.com/office/drawing/2014/main" id="{2A3FBE5F-AF5D-4A26-A49C-D59421414763}"/>
              </a:ext>
            </a:extLst>
          </p:cNvPr>
          <p:cNvSpPr>
            <a:spLocks noGrp="1"/>
          </p:cNvSpPr>
          <p:nvPr>
            <p:ph type="body" sz="quarter" idx="19" hasCustomPrompt="1"/>
          </p:nvPr>
        </p:nvSpPr>
        <p:spPr>
          <a:xfrm>
            <a:off x="704725" y="4559575"/>
            <a:ext cx="5302535" cy="433536"/>
          </a:xfrm>
        </p:spPr>
        <p:txBody>
          <a:bodyPr>
            <a:normAutofit/>
          </a:bodyPr>
          <a:lstStyle>
            <a:lvl1pPr marL="0" indent="0" algn="ctr">
              <a:buNone/>
              <a:defRPr sz="2000">
                <a:latin typeface="Lato Semibold" panose="020F0502020204030203" pitchFamily="34" charset="0"/>
                <a:ea typeface="Lato Semibold" panose="020F0502020204030203" pitchFamily="34" charset="0"/>
                <a:cs typeface="Lato Semibold" panose="020F0502020204030203" pitchFamily="34" charset="0"/>
              </a:defRPr>
            </a:lvl1pPr>
          </a:lstStyle>
          <a:p>
            <a:pPr lvl="0"/>
            <a:r>
              <a:rPr lang="en-US"/>
              <a:t>Title</a:t>
            </a:r>
          </a:p>
        </p:txBody>
      </p:sp>
      <p:sp>
        <p:nvSpPr>
          <p:cNvPr id="48" name="Text Placeholder 7">
            <a:extLst>
              <a:ext uri="{FF2B5EF4-FFF2-40B4-BE49-F238E27FC236}">
                <a16:creationId xmlns:a16="http://schemas.microsoft.com/office/drawing/2014/main" id="{9549E0D7-BE2C-4C0C-BCCB-C1184A68A7C2}"/>
              </a:ext>
            </a:extLst>
          </p:cNvPr>
          <p:cNvSpPr>
            <a:spLocks noGrp="1"/>
          </p:cNvSpPr>
          <p:nvPr>
            <p:ph type="body" sz="quarter" idx="20" hasCustomPrompt="1"/>
          </p:nvPr>
        </p:nvSpPr>
        <p:spPr>
          <a:xfrm>
            <a:off x="704724" y="5072031"/>
            <a:ext cx="5302535" cy="400110"/>
          </a:xfrm>
        </p:spPr>
        <p:txBody>
          <a:bodyPr>
            <a:normAutofit/>
          </a:bodyPr>
          <a:lstStyle>
            <a:lvl1pPr marL="0" indent="0" algn="ctr">
              <a:lnSpc>
                <a:spcPct val="100000"/>
              </a:lnSpc>
              <a:buNone/>
              <a:defRPr sz="1800">
                <a:latin typeface="Lato Semibold" panose="020F0502020204030203" pitchFamily="34" charset="0"/>
                <a:ea typeface="Lato Semibold" panose="020F0502020204030203" pitchFamily="34" charset="0"/>
                <a:cs typeface="Lato Semibold" panose="020F0502020204030203" pitchFamily="34" charset="0"/>
              </a:defRPr>
            </a:lvl1pPr>
          </a:lstStyle>
          <a:p>
            <a:pPr lvl="0"/>
            <a:r>
              <a:rPr lang="en-US"/>
              <a:t>Company</a:t>
            </a:r>
          </a:p>
        </p:txBody>
      </p:sp>
      <p:sp>
        <p:nvSpPr>
          <p:cNvPr id="49" name="Text Placeholder 7">
            <a:extLst>
              <a:ext uri="{FF2B5EF4-FFF2-40B4-BE49-F238E27FC236}">
                <a16:creationId xmlns:a16="http://schemas.microsoft.com/office/drawing/2014/main" id="{5FD6CA0F-15C6-41D8-8A76-F6B14D202C4A}"/>
              </a:ext>
            </a:extLst>
          </p:cNvPr>
          <p:cNvSpPr>
            <a:spLocks noGrp="1"/>
          </p:cNvSpPr>
          <p:nvPr>
            <p:ph type="body" sz="quarter" idx="21" hasCustomPrompt="1"/>
          </p:nvPr>
        </p:nvSpPr>
        <p:spPr>
          <a:xfrm>
            <a:off x="6192115" y="4086261"/>
            <a:ext cx="5302536" cy="433536"/>
          </a:xfrm>
        </p:spPr>
        <p:txBody>
          <a:bodyPr>
            <a:normAutofit/>
          </a:bodyPr>
          <a:lstStyle>
            <a:lvl1pPr marL="0" indent="0" algn="ctr">
              <a:buNone/>
              <a:defRPr sz="2400">
                <a:solidFill>
                  <a:srgbClr val="003F77"/>
                </a:solidFill>
                <a:latin typeface="Lato Heavy" panose="020F0502020204030203" pitchFamily="34" charset="0"/>
                <a:ea typeface="Lato Heavy" panose="020F0502020204030203" pitchFamily="34" charset="0"/>
                <a:cs typeface="Lato Heavy" panose="020F0502020204030203" pitchFamily="34" charset="0"/>
              </a:defRPr>
            </a:lvl1pPr>
          </a:lstStyle>
          <a:p>
            <a:pPr lvl="0"/>
            <a:r>
              <a:rPr lang="en-US"/>
              <a:t>Speaker Name</a:t>
            </a:r>
          </a:p>
        </p:txBody>
      </p:sp>
      <p:sp>
        <p:nvSpPr>
          <p:cNvPr id="50" name="Text Placeholder 7">
            <a:extLst>
              <a:ext uri="{FF2B5EF4-FFF2-40B4-BE49-F238E27FC236}">
                <a16:creationId xmlns:a16="http://schemas.microsoft.com/office/drawing/2014/main" id="{B2EF7A85-CC7F-4F54-865C-C0BBB3EF5840}"/>
              </a:ext>
            </a:extLst>
          </p:cNvPr>
          <p:cNvSpPr>
            <a:spLocks noGrp="1"/>
          </p:cNvSpPr>
          <p:nvPr>
            <p:ph type="body" sz="quarter" idx="22" hasCustomPrompt="1"/>
          </p:nvPr>
        </p:nvSpPr>
        <p:spPr>
          <a:xfrm>
            <a:off x="6184740" y="4559263"/>
            <a:ext cx="5302535" cy="433536"/>
          </a:xfrm>
        </p:spPr>
        <p:txBody>
          <a:bodyPr>
            <a:normAutofit/>
          </a:bodyPr>
          <a:lstStyle>
            <a:lvl1pPr marL="0" indent="0" algn="ctr">
              <a:buNone/>
              <a:defRPr sz="2000">
                <a:latin typeface="Lato Semibold" panose="020F0502020204030203" pitchFamily="34" charset="0"/>
                <a:ea typeface="Lato Semibold" panose="020F0502020204030203" pitchFamily="34" charset="0"/>
                <a:cs typeface="Lato Semibold" panose="020F0502020204030203" pitchFamily="34" charset="0"/>
              </a:defRPr>
            </a:lvl1pPr>
          </a:lstStyle>
          <a:p>
            <a:pPr lvl="0"/>
            <a:r>
              <a:rPr lang="en-US"/>
              <a:t>Title</a:t>
            </a:r>
          </a:p>
        </p:txBody>
      </p:sp>
      <p:sp>
        <p:nvSpPr>
          <p:cNvPr id="51" name="Text Placeholder 7">
            <a:extLst>
              <a:ext uri="{FF2B5EF4-FFF2-40B4-BE49-F238E27FC236}">
                <a16:creationId xmlns:a16="http://schemas.microsoft.com/office/drawing/2014/main" id="{196A5FCD-8D88-4FEB-A557-792EAD675932}"/>
              </a:ext>
            </a:extLst>
          </p:cNvPr>
          <p:cNvSpPr>
            <a:spLocks noGrp="1"/>
          </p:cNvSpPr>
          <p:nvPr>
            <p:ph type="body" sz="quarter" idx="23" hasCustomPrompt="1"/>
          </p:nvPr>
        </p:nvSpPr>
        <p:spPr>
          <a:xfrm>
            <a:off x="6192115" y="5057964"/>
            <a:ext cx="5302535" cy="433536"/>
          </a:xfrm>
        </p:spPr>
        <p:txBody>
          <a:bodyPr>
            <a:normAutofit/>
          </a:bodyPr>
          <a:lstStyle>
            <a:lvl1pPr marL="0" indent="0" algn="ctr">
              <a:lnSpc>
                <a:spcPct val="100000"/>
              </a:lnSpc>
              <a:buNone/>
              <a:defRPr sz="1800">
                <a:latin typeface="Lato Semibold" panose="020F0502020204030203" pitchFamily="34" charset="0"/>
                <a:ea typeface="Lato Semibold" panose="020F0502020204030203" pitchFamily="34" charset="0"/>
                <a:cs typeface="Lato Semibold" panose="020F0502020204030203" pitchFamily="34" charset="0"/>
              </a:defRPr>
            </a:lvl1pPr>
          </a:lstStyle>
          <a:p>
            <a:pPr lvl="0"/>
            <a:r>
              <a:rPr lang="en-US"/>
              <a:t>Company</a:t>
            </a:r>
          </a:p>
        </p:txBody>
      </p:sp>
    </p:spTree>
    <p:extLst>
      <p:ext uri="{BB962C8B-B14F-4D97-AF65-F5344CB8AC3E}">
        <p14:creationId xmlns:p14="http://schemas.microsoft.com/office/powerpoint/2010/main" val="2572363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ne Speaker">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9F5B69DD-DE8B-49B3-84A0-AF557EE7E8BF}"/>
              </a:ext>
            </a:extLst>
          </p:cNvPr>
          <p:cNvSpPr>
            <a:spLocks noGrp="1"/>
          </p:cNvSpPr>
          <p:nvPr>
            <p:ph type="pic" sz="quarter" idx="10"/>
          </p:nvPr>
        </p:nvSpPr>
        <p:spPr>
          <a:xfrm>
            <a:off x="1116948" y="2217724"/>
            <a:ext cx="4003675" cy="3638550"/>
          </a:xfrm>
        </p:spPr>
        <p:txBody>
          <a:bodyPr/>
          <a:lstStyle>
            <a:lvl1pPr marL="0" indent="0">
              <a:buNone/>
              <a:defRPr/>
            </a:lvl1pPr>
          </a:lstStyle>
          <a:p>
            <a:endParaRPr lang="en-US"/>
          </a:p>
        </p:txBody>
      </p:sp>
      <p:sp>
        <p:nvSpPr>
          <p:cNvPr id="10" name="Text Placeholder 9">
            <a:extLst>
              <a:ext uri="{FF2B5EF4-FFF2-40B4-BE49-F238E27FC236}">
                <a16:creationId xmlns:a16="http://schemas.microsoft.com/office/drawing/2014/main" id="{F43E1254-E8EB-47C2-B887-173ACBA40DB7}"/>
              </a:ext>
            </a:extLst>
          </p:cNvPr>
          <p:cNvSpPr>
            <a:spLocks noGrp="1"/>
          </p:cNvSpPr>
          <p:nvPr>
            <p:ph type="body" sz="quarter" idx="11" hasCustomPrompt="1"/>
          </p:nvPr>
        </p:nvSpPr>
        <p:spPr>
          <a:xfrm>
            <a:off x="5272723" y="2215457"/>
            <a:ext cx="5756275" cy="1217814"/>
          </a:xfrm>
        </p:spPr>
        <p:txBody>
          <a:bodyPr>
            <a:normAutofit/>
          </a:bodyPr>
          <a:lstStyle>
            <a:lvl1pPr marL="0" indent="0" algn="ctr">
              <a:buNone/>
              <a:defRPr sz="4000">
                <a:solidFill>
                  <a:srgbClr val="003F77"/>
                </a:solidFill>
                <a:latin typeface="Lato Heavy" panose="020F0502020204030203" pitchFamily="34" charset="0"/>
                <a:ea typeface="Lato Heavy" panose="020F0502020204030203" pitchFamily="34" charset="0"/>
                <a:cs typeface="Lato Heavy" panose="020F0502020204030203" pitchFamily="34" charset="0"/>
              </a:defRPr>
            </a:lvl1pPr>
          </a:lstStyle>
          <a:p>
            <a:pPr lvl="0"/>
            <a:r>
              <a:rPr lang="en-US"/>
              <a:t>Speaker Name and Credentials</a:t>
            </a:r>
          </a:p>
        </p:txBody>
      </p:sp>
      <p:sp>
        <p:nvSpPr>
          <p:cNvPr id="11" name="Text Placeholder 9">
            <a:extLst>
              <a:ext uri="{FF2B5EF4-FFF2-40B4-BE49-F238E27FC236}">
                <a16:creationId xmlns:a16="http://schemas.microsoft.com/office/drawing/2014/main" id="{8C5FDB1E-3A17-4F44-B75E-A620CD8939BA}"/>
              </a:ext>
            </a:extLst>
          </p:cNvPr>
          <p:cNvSpPr>
            <a:spLocks noGrp="1"/>
          </p:cNvSpPr>
          <p:nvPr>
            <p:ph type="body" sz="quarter" idx="12" hasCustomPrompt="1"/>
          </p:nvPr>
        </p:nvSpPr>
        <p:spPr>
          <a:xfrm>
            <a:off x="5272723" y="3739371"/>
            <a:ext cx="5756275" cy="1118319"/>
          </a:xfrm>
        </p:spPr>
        <p:txBody>
          <a:bodyPr>
            <a:normAutofit/>
          </a:bodyPr>
          <a:lstStyle>
            <a:lvl1pPr marL="0" indent="0" algn="ctr">
              <a:buNone/>
              <a:defRPr sz="3200" b="0">
                <a:latin typeface="Lato Semibold" panose="020F0502020204030203" pitchFamily="34" charset="0"/>
                <a:ea typeface="Lato Semibold" panose="020F0502020204030203" pitchFamily="34" charset="0"/>
                <a:cs typeface="Lato Semibold" panose="020F0502020204030203" pitchFamily="34" charset="0"/>
              </a:defRPr>
            </a:lvl1pPr>
          </a:lstStyle>
          <a:p>
            <a:pPr lvl="0"/>
            <a:r>
              <a:rPr lang="en-US"/>
              <a:t>Speaker Title</a:t>
            </a:r>
          </a:p>
        </p:txBody>
      </p:sp>
      <p:sp>
        <p:nvSpPr>
          <p:cNvPr id="12" name="Text Placeholder 9">
            <a:extLst>
              <a:ext uri="{FF2B5EF4-FFF2-40B4-BE49-F238E27FC236}">
                <a16:creationId xmlns:a16="http://schemas.microsoft.com/office/drawing/2014/main" id="{6FDFD588-B3B8-44DD-8459-C7619EDEEF80}"/>
              </a:ext>
            </a:extLst>
          </p:cNvPr>
          <p:cNvSpPr>
            <a:spLocks noGrp="1"/>
          </p:cNvSpPr>
          <p:nvPr>
            <p:ph type="body" sz="quarter" idx="13" hasCustomPrompt="1"/>
          </p:nvPr>
        </p:nvSpPr>
        <p:spPr>
          <a:xfrm>
            <a:off x="5272722" y="4921425"/>
            <a:ext cx="5756275" cy="934849"/>
          </a:xfrm>
        </p:spPr>
        <p:txBody>
          <a:bodyPr>
            <a:normAutofit/>
          </a:bodyPr>
          <a:lstStyle>
            <a:lvl1pPr marL="0" indent="0" algn="ctr">
              <a:buNone/>
              <a:defRPr sz="2800">
                <a:latin typeface="Lato Semibold" panose="020F0502020204030203" pitchFamily="34" charset="0"/>
                <a:ea typeface="Lato Semibold" panose="020F0502020204030203" pitchFamily="34" charset="0"/>
                <a:cs typeface="Lato Semibold" panose="020F0502020204030203" pitchFamily="34" charset="0"/>
              </a:defRPr>
            </a:lvl1pPr>
          </a:lstStyle>
          <a:p>
            <a:pPr lvl="0"/>
            <a:r>
              <a:rPr lang="en-US"/>
              <a:t>Speaker Company</a:t>
            </a:r>
          </a:p>
        </p:txBody>
      </p:sp>
      <p:sp>
        <p:nvSpPr>
          <p:cNvPr id="6" name="Title 1">
            <a:extLst>
              <a:ext uri="{FF2B5EF4-FFF2-40B4-BE49-F238E27FC236}">
                <a16:creationId xmlns:a16="http://schemas.microsoft.com/office/drawing/2014/main" id="{53FD16CC-7AAB-4035-8EDA-1DDEE2CA6B41}"/>
              </a:ext>
            </a:extLst>
          </p:cNvPr>
          <p:cNvSpPr>
            <a:spLocks noGrp="1"/>
          </p:cNvSpPr>
          <p:nvPr>
            <p:ph type="ctrTitle" hasCustomPrompt="1"/>
          </p:nvPr>
        </p:nvSpPr>
        <p:spPr>
          <a:xfrm>
            <a:off x="705071" y="760216"/>
            <a:ext cx="10789920" cy="1357952"/>
          </a:xfrm>
        </p:spPr>
        <p:txBody>
          <a:bodyPr anchor="t">
            <a:normAutofit/>
          </a:bodyPr>
          <a:lstStyle>
            <a:lvl1pPr algn="ctr">
              <a:defRPr sz="6000">
                <a:solidFill>
                  <a:srgbClr val="003F77"/>
                </a:solidFill>
                <a:latin typeface="Lato Heavy" panose="020F0502020204030203" pitchFamily="34" charset="0"/>
                <a:ea typeface="Lato Heavy" panose="020F0502020204030203" pitchFamily="34" charset="0"/>
                <a:cs typeface="Lato Heavy" panose="020F0502020204030203" pitchFamily="34" charset="0"/>
              </a:defRPr>
            </a:lvl1pPr>
          </a:lstStyle>
          <a:p>
            <a:r>
              <a:rPr lang="en-US"/>
              <a:t>Session Title</a:t>
            </a:r>
          </a:p>
        </p:txBody>
      </p:sp>
    </p:spTree>
    <p:extLst>
      <p:ext uri="{BB962C8B-B14F-4D97-AF65-F5344CB8AC3E}">
        <p14:creationId xmlns:p14="http://schemas.microsoft.com/office/powerpoint/2010/main" val="37203969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Speakers - 1">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87A8CC5-0730-40A7-A9D1-316B38A8BEF6}"/>
              </a:ext>
            </a:extLst>
          </p:cNvPr>
          <p:cNvSpPr>
            <a:spLocks noGrp="1"/>
          </p:cNvSpPr>
          <p:nvPr>
            <p:ph type="ctrTitle" hasCustomPrompt="1"/>
          </p:nvPr>
        </p:nvSpPr>
        <p:spPr>
          <a:xfrm>
            <a:off x="701040" y="404748"/>
            <a:ext cx="10789920" cy="1533110"/>
          </a:xfrm>
        </p:spPr>
        <p:txBody>
          <a:bodyPr anchor="t">
            <a:normAutofit/>
          </a:bodyPr>
          <a:lstStyle>
            <a:lvl1pPr algn="ctr">
              <a:defRPr sz="5400">
                <a:solidFill>
                  <a:srgbClr val="003F77"/>
                </a:solidFill>
                <a:latin typeface="Lato Heavy" panose="020F0502020204030203" pitchFamily="34" charset="0"/>
                <a:ea typeface="Lato Heavy" panose="020F0502020204030203" pitchFamily="34" charset="0"/>
                <a:cs typeface="Lato Heavy" panose="020F0502020204030203" pitchFamily="34" charset="0"/>
              </a:defRPr>
            </a:lvl1pPr>
          </a:lstStyle>
          <a:p>
            <a:r>
              <a:rPr lang="en-US"/>
              <a:t>Session Title</a:t>
            </a:r>
          </a:p>
        </p:txBody>
      </p:sp>
      <p:sp>
        <p:nvSpPr>
          <p:cNvPr id="4" name="Picture Placeholder 7">
            <a:extLst>
              <a:ext uri="{FF2B5EF4-FFF2-40B4-BE49-F238E27FC236}">
                <a16:creationId xmlns:a16="http://schemas.microsoft.com/office/drawing/2014/main" id="{F38903D6-BDDC-433D-857D-F49247B02869}"/>
              </a:ext>
            </a:extLst>
          </p:cNvPr>
          <p:cNvSpPr>
            <a:spLocks noGrp="1"/>
          </p:cNvSpPr>
          <p:nvPr>
            <p:ph type="pic" sz="quarter" idx="10"/>
          </p:nvPr>
        </p:nvSpPr>
        <p:spPr>
          <a:xfrm>
            <a:off x="453992" y="2801921"/>
            <a:ext cx="2026940" cy="2204613"/>
          </a:xfrm>
        </p:spPr>
        <p:txBody>
          <a:bodyPr/>
          <a:lstStyle>
            <a:lvl1pPr marL="0" indent="0">
              <a:buNone/>
              <a:defRPr/>
            </a:lvl1pPr>
          </a:lstStyle>
          <a:p>
            <a:endParaRPr lang="en-US"/>
          </a:p>
        </p:txBody>
      </p:sp>
      <p:sp>
        <p:nvSpPr>
          <p:cNvPr id="5" name="Text Placeholder 9">
            <a:extLst>
              <a:ext uri="{FF2B5EF4-FFF2-40B4-BE49-F238E27FC236}">
                <a16:creationId xmlns:a16="http://schemas.microsoft.com/office/drawing/2014/main" id="{9DC01265-071E-42D6-93DE-366115467CE6}"/>
              </a:ext>
            </a:extLst>
          </p:cNvPr>
          <p:cNvSpPr>
            <a:spLocks noGrp="1"/>
          </p:cNvSpPr>
          <p:nvPr>
            <p:ph type="body" sz="quarter" idx="11" hasCustomPrompt="1"/>
          </p:nvPr>
        </p:nvSpPr>
        <p:spPr>
          <a:xfrm>
            <a:off x="2571637" y="2779837"/>
            <a:ext cx="3447052" cy="729268"/>
          </a:xfrm>
        </p:spPr>
        <p:txBody>
          <a:bodyPr>
            <a:normAutofit/>
          </a:bodyPr>
          <a:lstStyle>
            <a:lvl1pPr marL="0" indent="0" algn="ctr">
              <a:buNone/>
              <a:defRPr sz="2400">
                <a:solidFill>
                  <a:srgbClr val="003F77"/>
                </a:solidFill>
                <a:latin typeface="Lato Heavy" panose="020F0502020204030203" pitchFamily="34" charset="0"/>
                <a:ea typeface="Lato Heavy" panose="020F0502020204030203" pitchFamily="34" charset="0"/>
                <a:cs typeface="Lato Heavy" panose="020F0502020204030203" pitchFamily="34" charset="0"/>
              </a:defRPr>
            </a:lvl1pPr>
          </a:lstStyle>
          <a:p>
            <a:pPr lvl="0"/>
            <a:r>
              <a:rPr lang="en-US"/>
              <a:t>Speaker Name and Credentials</a:t>
            </a:r>
          </a:p>
        </p:txBody>
      </p:sp>
      <p:sp>
        <p:nvSpPr>
          <p:cNvPr id="6" name="Text Placeholder 9">
            <a:extLst>
              <a:ext uri="{FF2B5EF4-FFF2-40B4-BE49-F238E27FC236}">
                <a16:creationId xmlns:a16="http://schemas.microsoft.com/office/drawing/2014/main" id="{C1F49B85-CC72-4952-8F69-E6D7CC130B1E}"/>
              </a:ext>
            </a:extLst>
          </p:cNvPr>
          <p:cNvSpPr>
            <a:spLocks noGrp="1"/>
          </p:cNvSpPr>
          <p:nvPr>
            <p:ph type="body" sz="quarter" idx="12" hasCustomPrompt="1"/>
          </p:nvPr>
        </p:nvSpPr>
        <p:spPr>
          <a:xfrm>
            <a:off x="2571640" y="3637307"/>
            <a:ext cx="3447049" cy="669687"/>
          </a:xfrm>
        </p:spPr>
        <p:txBody>
          <a:bodyPr>
            <a:normAutofit/>
          </a:bodyPr>
          <a:lstStyle>
            <a:lvl1pPr marL="0" indent="0" algn="ctr">
              <a:buNone/>
              <a:defRPr sz="2400" b="0">
                <a:latin typeface="Lato Semibold" panose="020F0502020204030203" pitchFamily="34" charset="0"/>
                <a:ea typeface="Lato Semibold" panose="020F0502020204030203" pitchFamily="34" charset="0"/>
                <a:cs typeface="Lato Semibold" panose="020F0502020204030203" pitchFamily="34" charset="0"/>
              </a:defRPr>
            </a:lvl1pPr>
          </a:lstStyle>
          <a:p>
            <a:pPr lvl="0"/>
            <a:r>
              <a:rPr lang="en-US"/>
              <a:t>Speaker Title</a:t>
            </a:r>
          </a:p>
        </p:txBody>
      </p:sp>
      <p:sp>
        <p:nvSpPr>
          <p:cNvPr id="7" name="Text Placeholder 9">
            <a:extLst>
              <a:ext uri="{FF2B5EF4-FFF2-40B4-BE49-F238E27FC236}">
                <a16:creationId xmlns:a16="http://schemas.microsoft.com/office/drawing/2014/main" id="{C75A0E42-C256-49A6-90E5-467755A86EE9}"/>
              </a:ext>
            </a:extLst>
          </p:cNvPr>
          <p:cNvSpPr>
            <a:spLocks noGrp="1"/>
          </p:cNvSpPr>
          <p:nvPr>
            <p:ph type="body" sz="quarter" idx="13" hasCustomPrompt="1"/>
          </p:nvPr>
        </p:nvSpPr>
        <p:spPr>
          <a:xfrm>
            <a:off x="2571637" y="4446715"/>
            <a:ext cx="3447052" cy="559819"/>
          </a:xfrm>
        </p:spPr>
        <p:txBody>
          <a:bodyPr>
            <a:normAutofit/>
          </a:bodyPr>
          <a:lstStyle>
            <a:lvl1pPr marL="0" indent="0" algn="ctr">
              <a:buNone/>
              <a:defRPr sz="2400">
                <a:latin typeface="Lato Semibold" panose="020F0502020204030203" pitchFamily="34" charset="0"/>
                <a:ea typeface="Lato Semibold" panose="020F0502020204030203" pitchFamily="34" charset="0"/>
                <a:cs typeface="Lato Semibold" panose="020F0502020204030203" pitchFamily="34" charset="0"/>
              </a:defRPr>
            </a:lvl1pPr>
          </a:lstStyle>
          <a:p>
            <a:pPr lvl="0"/>
            <a:r>
              <a:rPr lang="en-US"/>
              <a:t>Speaker Company</a:t>
            </a:r>
          </a:p>
        </p:txBody>
      </p:sp>
      <p:sp>
        <p:nvSpPr>
          <p:cNvPr id="8" name="Picture Placeholder 7">
            <a:extLst>
              <a:ext uri="{FF2B5EF4-FFF2-40B4-BE49-F238E27FC236}">
                <a16:creationId xmlns:a16="http://schemas.microsoft.com/office/drawing/2014/main" id="{EC2E6610-1E5A-4855-A473-364992AF6EE3}"/>
              </a:ext>
            </a:extLst>
          </p:cNvPr>
          <p:cNvSpPr>
            <a:spLocks noGrp="1"/>
          </p:cNvSpPr>
          <p:nvPr>
            <p:ph type="pic" sz="quarter" idx="14"/>
          </p:nvPr>
        </p:nvSpPr>
        <p:spPr>
          <a:xfrm>
            <a:off x="6291743" y="2801921"/>
            <a:ext cx="2026940" cy="2204613"/>
          </a:xfrm>
        </p:spPr>
        <p:txBody>
          <a:bodyPr/>
          <a:lstStyle>
            <a:lvl1pPr marL="0" indent="0">
              <a:buNone/>
              <a:defRPr/>
            </a:lvl1pPr>
          </a:lstStyle>
          <a:p>
            <a:endParaRPr lang="en-US"/>
          </a:p>
        </p:txBody>
      </p:sp>
      <p:sp>
        <p:nvSpPr>
          <p:cNvPr id="9" name="Text Placeholder 9">
            <a:extLst>
              <a:ext uri="{FF2B5EF4-FFF2-40B4-BE49-F238E27FC236}">
                <a16:creationId xmlns:a16="http://schemas.microsoft.com/office/drawing/2014/main" id="{DF78B9B8-B17F-4A10-A49F-D0A7DD3BE86C}"/>
              </a:ext>
            </a:extLst>
          </p:cNvPr>
          <p:cNvSpPr>
            <a:spLocks noGrp="1"/>
          </p:cNvSpPr>
          <p:nvPr>
            <p:ph type="body" sz="quarter" idx="15" hasCustomPrompt="1"/>
          </p:nvPr>
        </p:nvSpPr>
        <p:spPr>
          <a:xfrm>
            <a:off x="8409388" y="2779837"/>
            <a:ext cx="3447052" cy="729268"/>
          </a:xfrm>
        </p:spPr>
        <p:txBody>
          <a:bodyPr>
            <a:normAutofit/>
          </a:bodyPr>
          <a:lstStyle>
            <a:lvl1pPr marL="0" indent="0" algn="ctr">
              <a:buNone/>
              <a:defRPr sz="2400">
                <a:solidFill>
                  <a:srgbClr val="003F77"/>
                </a:solidFill>
                <a:latin typeface="Lato Heavy" panose="020F0502020204030203" pitchFamily="34" charset="0"/>
                <a:ea typeface="Lato Heavy" panose="020F0502020204030203" pitchFamily="34" charset="0"/>
                <a:cs typeface="Lato Heavy" panose="020F0502020204030203" pitchFamily="34" charset="0"/>
              </a:defRPr>
            </a:lvl1pPr>
          </a:lstStyle>
          <a:p>
            <a:pPr lvl="0"/>
            <a:r>
              <a:rPr lang="en-US"/>
              <a:t>Speaker Name and Credentials</a:t>
            </a:r>
          </a:p>
        </p:txBody>
      </p:sp>
      <p:sp>
        <p:nvSpPr>
          <p:cNvPr id="10" name="Text Placeholder 9">
            <a:extLst>
              <a:ext uri="{FF2B5EF4-FFF2-40B4-BE49-F238E27FC236}">
                <a16:creationId xmlns:a16="http://schemas.microsoft.com/office/drawing/2014/main" id="{5B28EDCA-AD4B-4668-9B8F-06DFD9FD2FA0}"/>
              </a:ext>
            </a:extLst>
          </p:cNvPr>
          <p:cNvSpPr>
            <a:spLocks noGrp="1"/>
          </p:cNvSpPr>
          <p:nvPr>
            <p:ph type="body" sz="quarter" idx="16" hasCustomPrompt="1"/>
          </p:nvPr>
        </p:nvSpPr>
        <p:spPr>
          <a:xfrm>
            <a:off x="8409391" y="3637307"/>
            <a:ext cx="3447049" cy="669687"/>
          </a:xfrm>
        </p:spPr>
        <p:txBody>
          <a:bodyPr>
            <a:normAutofit/>
          </a:bodyPr>
          <a:lstStyle>
            <a:lvl1pPr marL="0" indent="0" algn="ctr">
              <a:buNone/>
              <a:defRPr sz="2400" b="0">
                <a:latin typeface="Lato Semibold" panose="020F0502020204030203" pitchFamily="34" charset="0"/>
                <a:ea typeface="Lato Semibold" panose="020F0502020204030203" pitchFamily="34" charset="0"/>
                <a:cs typeface="Lato Semibold" panose="020F0502020204030203" pitchFamily="34" charset="0"/>
              </a:defRPr>
            </a:lvl1pPr>
          </a:lstStyle>
          <a:p>
            <a:pPr lvl="0"/>
            <a:r>
              <a:rPr lang="en-US"/>
              <a:t>Speaker Title</a:t>
            </a:r>
          </a:p>
        </p:txBody>
      </p:sp>
      <p:sp>
        <p:nvSpPr>
          <p:cNvPr id="11" name="Text Placeholder 9">
            <a:extLst>
              <a:ext uri="{FF2B5EF4-FFF2-40B4-BE49-F238E27FC236}">
                <a16:creationId xmlns:a16="http://schemas.microsoft.com/office/drawing/2014/main" id="{C3577531-F7DD-43B5-8B04-8B9178FEDDCF}"/>
              </a:ext>
            </a:extLst>
          </p:cNvPr>
          <p:cNvSpPr>
            <a:spLocks noGrp="1"/>
          </p:cNvSpPr>
          <p:nvPr>
            <p:ph type="body" sz="quarter" idx="17" hasCustomPrompt="1"/>
          </p:nvPr>
        </p:nvSpPr>
        <p:spPr>
          <a:xfrm>
            <a:off x="8409388" y="4446715"/>
            <a:ext cx="3447052" cy="559819"/>
          </a:xfrm>
        </p:spPr>
        <p:txBody>
          <a:bodyPr>
            <a:normAutofit/>
          </a:bodyPr>
          <a:lstStyle>
            <a:lvl1pPr marL="0" indent="0" algn="ctr">
              <a:buNone/>
              <a:defRPr sz="2400">
                <a:latin typeface="Lato Semibold" panose="020F0502020204030203" pitchFamily="34" charset="0"/>
                <a:ea typeface="Lato Semibold" panose="020F0502020204030203" pitchFamily="34" charset="0"/>
                <a:cs typeface="Lato Semibold" panose="020F0502020204030203" pitchFamily="34" charset="0"/>
              </a:defRPr>
            </a:lvl1pPr>
          </a:lstStyle>
          <a:p>
            <a:pPr lvl="0"/>
            <a:r>
              <a:rPr lang="en-US"/>
              <a:t>Speaker Company</a:t>
            </a:r>
          </a:p>
        </p:txBody>
      </p:sp>
    </p:spTree>
    <p:extLst>
      <p:ext uri="{BB962C8B-B14F-4D97-AF65-F5344CB8AC3E}">
        <p14:creationId xmlns:p14="http://schemas.microsoft.com/office/powerpoint/2010/main" val="1553008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ree Speakers - 1">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87A8CC5-0730-40A7-A9D1-316B38A8BEF6}"/>
              </a:ext>
            </a:extLst>
          </p:cNvPr>
          <p:cNvSpPr>
            <a:spLocks noGrp="1"/>
          </p:cNvSpPr>
          <p:nvPr>
            <p:ph type="ctrTitle" hasCustomPrompt="1"/>
          </p:nvPr>
        </p:nvSpPr>
        <p:spPr>
          <a:xfrm>
            <a:off x="701040" y="404748"/>
            <a:ext cx="10789920" cy="1533110"/>
          </a:xfrm>
        </p:spPr>
        <p:txBody>
          <a:bodyPr anchor="t">
            <a:normAutofit/>
          </a:bodyPr>
          <a:lstStyle>
            <a:lvl1pPr algn="ctr">
              <a:defRPr sz="5400">
                <a:solidFill>
                  <a:srgbClr val="003F77"/>
                </a:solidFill>
                <a:latin typeface="Lato Heavy" panose="020F0502020204030203" pitchFamily="34" charset="0"/>
                <a:ea typeface="Lato Heavy" panose="020F0502020204030203" pitchFamily="34" charset="0"/>
                <a:cs typeface="Lato Heavy" panose="020F0502020204030203" pitchFamily="34" charset="0"/>
              </a:defRPr>
            </a:lvl1pPr>
          </a:lstStyle>
          <a:p>
            <a:r>
              <a:rPr lang="en-US"/>
              <a:t>Session Title</a:t>
            </a:r>
          </a:p>
        </p:txBody>
      </p:sp>
      <p:sp>
        <p:nvSpPr>
          <p:cNvPr id="12" name="Picture Placeholder 3">
            <a:extLst>
              <a:ext uri="{FF2B5EF4-FFF2-40B4-BE49-F238E27FC236}">
                <a16:creationId xmlns:a16="http://schemas.microsoft.com/office/drawing/2014/main" id="{826D6FD8-A94E-42CB-B394-E5B2871F0BB7}"/>
              </a:ext>
            </a:extLst>
          </p:cNvPr>
          <p:cNvSpPr>
            <a:spLocks noGrp="1"/>
          </p:cNvSpPr>
          <p:nvPr>
            <p:ph type="pic" sz="quarter" idx="27" hasCustomPrompt="1"/>
          </p:nvPr>
        </p:nvSpPr>
        <p:spPr>
          <a:xfrm>
            <a:off x="701040" y="2103845"/>
            <a:ext cx="1549827" cy="1959249"/>
          </a:xfrm>
        </p:spPr>
        <p:txBody>
          <a:bodyPr/>
          <a:lstStyle>
            <a:lvl1pPr marL="0" indent="0">
              <a:buNone/>
              <a:defRPr/>
            </a:lvl1pPr>
          </a:lstStyle>
          <a:p>
            <a:r>
              <a:rPr lang="en-US"/>
              <a:t>Photo</a:t>
            </a:r>
          </a:p>
        </p:txBody>
      </p:sp>
      <p:sp>
        <p:nvSpPr>
          <p:cNvPr id="13" name="Text Placeholder 8">
            <a:extLst>
              <a:ext uri="{FF2B5EF4-FFF2-40B4-BE49-F238E27FC236}">
                <a16:creationId xmlns:a16="http://schemas.microsoft.com/office/drawing/2014/main" id="{06FB2313-1314-470A-A96F-636DC38EF409}"/>
              </a:ext>
            </a:extLst>
          </p:cNvPr>
          <p:cNvSpPr>
            <a:spLocks noGrp="1"/>
          </p:cNvSpPr>
          <p:nvPr>
            <p:ph type="body" sz="quarter" idx="28" hasCustomPrompt="1"/>
          </p:nvPr>
        </p:nvSpPr>
        <p:spPr>
          <a:xfrm>
            <a:off x="2370009" y="2099728"/>
            <a:ext cx="3447168" cy="677098"/>
          </a:xfrm>
        </p:spPr>
        <p:txBody>
          <a:bodyPr>
            <a:normAutofit/>
          </a:bodyPr>
          <a:lstStyle>
            <a:lvl1pPr marL="0" indent="0">
              <a:buNone/>
              <a:defRPr sz="2400">
                <a:solidFill>
                  <a:srgbClr val="003F77"/>
                </a:solidFill>
                <a:latin typeface="Lato Heavy" panose="020F0502020204030203" pitchFamily="34" charset="0"/>
                <a:ea typeface="Lato Heavy" panose="020F0502020204030203" pitchFamily="34" charset="0"/>
                <a:cs typeface="Lato Heavy" panose="020F0502020204030203" pitchFamily="34" charset="0"/>
              </a:defRPr>
            </a:lvl1pPr>
          </a:lstStyle>
          <a:p>
            <a:pPr lvl="0"/>
            <a:r>
              <a:rPr lang="en-US"/>
              <a:t>Speaker Name</a:t>
            </a:r>
          </a:p>
        </p:txBody>
      </p:sp>
      <p:sp>
        <p:nvSpPr>
          <p:cNvPr id="14" name="Text Placeholder 8">
            <a:extLst>
              <a:ext uri="{FF2B5EF4-FFF2-40B4-BE49-F238E27FC236}">
                <a16:creationId xmlns:a16="http://schemas.microsoft.com/office/drawing/2014/main" id="{EC831FC5-9C60-4A84-8DB2-5773B277A502}"/>
              </a:ext>
            </a:extLst>
          </p:cNvPr>
          <p:cNvSpPr>
            <a:spLocks noGrp="1"/>
          </p:cNvSpPr>
          <p:nvPr>
            <p:ph type="body" sz="quarter" idx="29" hasCustomPrompt="1"/>
          </p:nvPr>
        </p:nvSpPr>
        <p:spPr>
          <a:xfrm>
            <a:off x="2380031" y="2833665"/>
            <a:ext cx="3447167" cy="593847"/>
          </a:xfrm>
        </p:spPr>
        <p:txBody>
          <a:bodyPr>
            <a:normAutofit/>
          </a:bodyPr>
          <a:lstStyle>
            <a:lvl1pPr marL="0" indent="0">
              <a:lnSpc>
                <a:spcPct val="100000"/>
              </a:lnSpc>
              <a:buNone/>
              <a:defRPr sz="2000">
                <a:latin typeface="Lato Semibold" panose="020F0502020204030203" pitchFamily="34" charset="0"/>
                <a:ea typeface="Lato Semibold" panose="020F0502020204030203" pitchFamily="34" charset="0"/>
                <a:cs typeface="Lato Semibold" panose="020F0502020204030203" pitchFamily="34" charset="0"/>
              </a:defRPr>
            </a:lvl1pPr>
          </a:lstStyle>
          <a:p>
            <a:pPr lvl="0"/>
            <a:r>
              <a:rPr lang="en-US"/>
              <a:t>Title</a:t>
            </a:r>
          </a:p>
        </p:txBody>
      </p:sp>
      <p:sp>
        <p:nvSpPr>
          <p:cNvPr id="15" name="Text Placeholder 8">
            <a:extLst>
              <a:ext uri="{FF2B5EF4-FFF2-40B4-BE49-F238E27FC236}">
                <a16:creationId xmlns:a16="http://schemas.microsoft.com/office/drawing/2014/main" id="{FC7C5B67-F229-4025-A1C3-D9313B271009}"/>
              </a:ext>
            </a:extLst>
          </p:cNvPr>
          <p:cNvSpPr>
            <a:spLocks noGrp="1"/>
          </p:cNvSpPr>
          <p:nvPr>
            <p:ph type="body" sz="quarter" idx="30" hasCustomPrompt="1"/>
          </p:nvPr>
        </p:nvSpPr>
        <p:spPr>
          <a:xfrm>
            <a:off x="2370008" y="3440075"/>
            <a:ext cx="3454306" cy="623020"/>
          </a:xfrm>
        </p:spPr>
        <p:txBody>
          <a:bodyPr>
            <a:normAutofit/>
          </a:bodyPr>
          <a:lstStyle>
            <a:lvl1pPr marL="0" indent="0" algn="l">
              <a:lnSpc>
                <a:spcPct val="100000"/>
              </a:lnSpc>
              <a:buNone/>
              <a:defRPr sz="2000">
                <a:latin typeface="Lato Semibold" panose="020F0502020204030203" pitchFamily="34" charset="0"/>
                <a:ea typeface="Lato Semibold" panose="020F0502020204030203" pitchFamily="34" charset="0"/>
                <a:cs typeface="Lato Semibold" panose="020F0502020204030203" pitchFamily="34" charset="0"/>
              </a:defRPr>
            </a:lvl1pPr>
          </a:lstStyle>
          <a:p>
            <a:pPr lvl="0"/>
            <a:r>
              <a:rPr lang="en-US"/>
              <a:t>Company</a:t>
            </a:r>
          </a:p>
        </p:txBody>
      </p:sp>
      <p:sp>
        <p:nvSpPr>
          <p:cNvPr id="16" name="Picture Placeholder 3">
            <a:extLst>
              <a:ext uri="{FF2B5EF4-FFF2-40B4-BE49-F238E27FC236}">
                <a16:creationId xmlns:a16="http://schemas.microsoft.com/office/drawing/2014/main" id="{B971F662-238F-470F-8672-8A2522AC42AF}"/>
              </a:ext>
            </a:extLst>
          </p:cNvPr>
          <p:cNvSpPr>
            <a:spLocks noGrp="1"/>
          </p:cNvSpPr>
          <p:nvPr>
            <p:ph type="pic" sz="quarter" idx="35" hasCustomPrompt="1"/>
          </p:nvPr>
        </p:nvSpPr>
        <p:spPr>
          <a:xfrm>
            <a:off x="6374824" y="2099728"/>
            <a:ext cx="1549827" cy="1959249"/>
          </a:xfrm>
        </p:spPr>
        <p:txBody>
          <a:bodyPr/>
          <a:lstStyle>
            <a:lvl1pPr marL="0" indent="0">
              <a:buNone/>
              <a:defRPr/>
            </a:lvl1pPr>
          </a:lstStyle>
          <a:p>
            <a:r>
              <a:rPr lang="en-US"/>
              <a:t>Photo</a:t>
            </a:r>
          </a:p>
        </p:txBody>
      </p:sp>
      <p:sp>
        <p:nvSpPr>
          <p:cNvPr id="17" name="Text Placeholder 8">
            <a:extLst>
              <a:ext uri="{FF2B5EF4-FFF2-40B4-BE49-F238E27FC236}">
                <a16:creationId xmlns:a16="http://schemas.microsoft.com/office/drawing/2014/main" id="{509578EB-45D9-4845-90CF-D79734B7A9F3}"/>
              </a:ext>
            </a:extLst>
          </p:cNvPr>
          <p:cNvSpPr>
            <a:spLocks noGrp="1"/>
          </p:cNvSpPr>
          <p:nvPr>
            <p:ph type="body" sz="quarter" idx="36" hasCustomPrompt="1"/>
          </p:nvPr>
        </p:nvSpPr>
        <p:spPr>
          <a:xfrm>
            <a:off x="8026630" y="2099728"/>
            <a:ext cx="3454307" cy="677098"/>
          </a:xfrm>
        </p:spPr>
        <p:txBody>
          <a:bodyPr>
            <a:normAutofit/>
          </a:bodyPr>
          <a:lstStyle>
            <a:lvl1pPr marL="0" indent="0">
              <a:buNone/>
              <a:defRPr sz="2400">
                <a:solidFill>
                  <a:srgbClr val="003F77"/>
                </a:solidFill>
                <a:latin typeface="Lato Heavy" panose="020F0502020204030203" pitchFamily="34" charset="0"/>
                <a:ea typeface="Lato Heavy" panose="020F0502020204030203" pitchFamily="34" charset="0"/>
                <a:cs typeface="Lato Heavy" panose="020F0502020204030203" pitchFamily="34" charset="0"/>
              </a:defRPr>
            </a:lvl1pPr>
          </a:lstStyle>
          <a:p>
            <a:pPr lvl="0"/>
            <a:r>
              <a:rPr lang="en-US"/>
              <a:t>Speaker Name</a:t>
            </a:r>
          </a:p>
        </p:txBody>
      </p:sp>
      <p:sp>
        <p:nvSpPr>
          <p:cNvPr id="18" name="Text Placeholder 8">
            <a:extLst>
              <a:ext uri="{FF2B5EF4-FFF2-40B4-BE49-F238E27FC236}">
                <a16:creationId xmlns:a16="http://schemas.microsoft.com/office/drawing/2014/main" id="{F8CEE447-E431-416F-86E9-48B5AA5BCE49}"/>
              </a:ext>
            </a:extLst>
          </p:cNvPr>
          <p:cNvSpPr>
            <a:spLocks noGrp="1"/>
          </p:cNvSpPr>
          <p:nvPr>
            <p:ph type="body" sz="quarter" idx="37" hasCustomPrompt="1"/>
          </p:nvPr>
        </p:nvSpPr>
        <p:spPr>
          <a:xfrm>
            <a:off x="8036653" y="2833665"/>
            <a:ext cx="3454307" cy="593847"/>
          </a:xfrm>
        </p:spPr>
        <p:txBody>
          <a:bodyPr>
            <a:normAutofit/>
          </a:bodyPr>
          <a:lstStyle>
            <a:lvl1pPr marL="0" indent="0">
              <a:lnSpc>
                <a:spcPct val="100000"/>
              </a:lnSpc>
              <a:buNone/>
              <a:defRPr sz="2000">
                <a:latin typeface="Lato Semibold" panose="020F0502020204030203" pitchFamily="34" charset="0"/>
                <a:ea typeface="Lato Semibold" panose="020F0502020204030203" pitchFamily="34" charset="0"/>
                <a:cs typeface="Lato Semibold" panose="020F0502020204030203" pitchFamily="34" charset="0"/>
              </a:defRPr>
            </a:lvl1pPr>
          </a:lstStyle>
          <a:p>
            <a:pPr lvl="0"/>
            <a:r>
              <a:rPr lang="en-US"/>
              <a:t>Title</a:t>
            </a:r>
          </a:p>
        </p:txBody>
      </p:sp>
      <p:sp>
        <p:nvSpPr>
          <p:cNvPr id="19" name="Text Placeholder 8">
            <a:extLst>
              <a:ext uri="{FF2B5EF4-FFF2-40B4-BE49-F238E27FC236}">
                <a16:creationId xmlns:a16="http://schemas.microsoft.com/office/drawing/2014/main" id="{CCBBED43-B325-4C74-A368-EF268E7FDA98}"/>
              </a:ext>
            </a:extLst>
          </p:cNvPr>
          <p:cNvSpPr>
            <a:spLocks noGrp="1"/>
          </p:cNvSpPr>
          <p:nvPr>
            <p:ph type="body" sz="quarter" idx="38" hasCustomPrompt="1"/>
          </p:nvPr>
        </p:nvSpPr>
        <p:spPr>
          <a:xfrm>
            <a:off x="8036654" y="3440075"/>
            <a:ext cx="3454306" cy="623020"/>
          </a:xfrm>
        </p:spPr>
        <p:txBody>
          <a:bodyPr>
            <a:normAutofit/>
          </a:bodyPr>
          <a:lstStyle>
            <a:lvl1pPr marL="0" indent="0" algn="l">
              <a:lnSpc>
                <a:spcPct val="100000"/>
              </a:lnSpc>
              <a:buNone/>
              <a:defRPr sz="2000">
                <a:latin typeface="Lato Semibold" panose="020F0502020204030203" pitchFamily="34" charset="0"/>
                <a:ea typeface="Lato Semibold" panose="020F0502020204030203" pitchFamily="34" charset="0"/>
                <a:cs typeface="Lato Semibold" panose="020F0502020204030203" pitchFamily="34" charset="0"/>
              </a:defRPr>
            </a:lvl1pPr>
          </a:lstStyle>
          <a:p>
            <a:pPr lvl="0"/>
            <a:r>
              <a:rPr lang="en-US"/>
              <a:t>Company</a:t>
            </a:r>
          </a:p>
        </p:txBody>
      </p:sp>
      <p:sp>
        <p:nvSpPr>
          <p:cNvPr id="20" name="Picture Placeholder 3">
            <a:extLst>
              <a:ext uri="{FF2B5EF4-FFF2-40B4-BE49-F238E27FC236}">
                <a16:creationId xmlns:a16="http://schemas.microsoft.com/office/drawing/2014/main" id="{7A746047-60A9-49F6-BC4F-1EEF37BB8BF9}"/>
              </a:ext>
            </a:extLst>
          </p:cNvPr>
          <p:cNvSpPr>
            <a:spLocks noGrp="1"/>
          </p:cNvSpPr>
          <p:nvPr>
            <p:ph type="pic" sz="quarter" idx="39" hasCustomPrompt="1"/>
          </p:nvPr>
        </p:nvSpPr>
        <p:spPr>
          <a:xfrm>
            <a:off x="3648402" y="4220847"/>
            <a:ext cx="1549827" cy="1959249"/>
          </a:xfrm>
        </p:spPr>
        <p:txBody>
          <a:bodyPr/>
          <a:lstStyle>
            <a:lvl1pPr marL="0" indent="0">
              <a:buNone/>
              <a:defRPr/>
            </a:lvl1pPr>
          </a:lstStyle>
          <a:p>
            <a:r>
              <a:rPr lang="en-US"/>
              <a:t>Photo</a:t>
            </a:r>
          </a:p>
        </p:txBody>
      </p:sp>
      <p:sp>
        <p:nvSpPr>
          <p:cNvPr id="21" name="Text Placeholder 8">
            <a:extLst>
              <a:ext uri="{FF2B5EF4-FFF2-40B4-BE49-F238E27FC236}">
                <a16:creationId xmlns:a16="http://schemas.microsoft.com/office/drawing/2014/main" id="{2728286D-B1D4-4A4E-8A86-D935E785329D}"/>
              </a:ext>
            </a:extLst>
          </p:cNvPr>
          <p:cNvSpPr>
            <a:spLocks noGrp="1"/>
          </p:cNvSpPr>
          <p:nvPr>
            <p:ph type="body" sz="quarter" idx="40" hasCustomPrompt="1"/>
          </p:nvPr>
        </p:nvSpPr>
        <p:spPr>
          <a:xfrm>
            <a:off x="5310231" y="4207267"/>
            <a:ext cx="3444284" cy="677098"/>
          </a:xfrm>
        </p:spPr>
        <p:txBody>
          <a:bodyPr>
            <a:normAutofit/>
          </a:bodyPr>
          <a:lstStyle>
            <a:lvl1pPr marL="0" indent="0">
              <a:buNone/>
              <a:defRPr sz="2400">
                <a:solidFill>
                  <a:srgbClr val="003F77"/>
                </a:solidFill>
                <a:latin typeface="Lato Heavy" panose="020F0502020204030203" pitchFamily="34" charset="0"/>
                <a:ea typeface="Lato Heavy" panose="020F0502020204030203" pitchFamily="34" charset="0"/>
                <a:cs typeface="Lato Heavy" panose="020F0502020204030203" pitchFamily="34" charset="0"/>
              </a:defRPr>
            </a:lvl1pPr>
          </a:lstStyle>
          <a:p>
            <a:pPr lvl="0"/>
            <a:r>
              <a:rPr lang="en-US"/>
              <a:t>Speaker Name</a:t>
            </a:r>
          </a:p>
        </p:txBody>
      </p:sp>
      <p:sp>
        <p:nvSpPr>
          <p:cNvPr id="22" name="Text Placeholder 8">
            <a:extLst>
              <a:ext uri="{FF2B5EF4-FFF2-40B4-BE49-F238E27FC236}">
                <a16:creationId xmlns:a16="http://schemas.microsoft.com/office/drawing/2014/main" id="{7A45BDEC-6773-48BE-943C-4C6DF7DCA7B0}"/>
              </a:ext>
            </a:extLst>
          </p:cNvPr>
          <p:cNvSpPr>
            <a:spLocks noGrp="1"/>
          </p:cNvSpPr>
          <p:nvPr>
            <p:ph type="body" sz="quarter" idx="41" hasCustomPrompt="1"/>
          </p:nvPr>
        </p:nvSpPr>
        <p:spPr>
          <a:xfrm>
            <a:off x="5320254" y="4941204"/>
            <a:ext cx="3444284" cy="593847"/>
          </a:xfrm>
        </p:spPr>
        <p:txBody>
          <a:bodyPr>
            <a:normAutofit/>
          </a:bodyPr>
          <a:lstStyle>
            <a:lvl1pPr marL="0" indent="0">
              <a:lnSpc>
                <a:spcPct val="100000"/>
              </a:lnSpc>
              <a:buNone/>
              <a:defRPr sz="2000">
                <a:latin typeface="Lato Semibold" panose="020F0502020204030203" pitchFamily="34" charset="0"/>
                <a:ea typeface="Lato Semibold" panose="020F0502020204030203" pitchFamily="34" charset="0"/>
                <a:cs typeface="Lato Semibold" panose="020F0502020204030203" pitchFamily="34" charset="0"/>
              </a:defRPr>
            </a:lvl1pPr>
          </a:lstStyle>
          <a:p>
            <a:pPr lvl="0"/>
            <a:r>
              <a:rPr lang="en-US"/>
              <a:t>Title</a:t>
            </a:r>
          </a:p>
        </p:txBody>
      </p:sp>
      <p:sp>
        <p:nvSpPr>
          <p:cNvPr id="23" name="Text Placeholder 8">
            <a:extLst>
              <a:ext uri="{FF2B5EF4-FFF2-40B4-BE49-F238E27FC236}">
                <a16:creationId xmlns:a16="http://schemas.microsoft.com/office/drawing/2014/main" id="{AAF0F342-6846-4F72-B5FC-A81735DA2598}"/>
              </a:ext>
            </a:extLst>
          </p:cNvPr>
          <p:cNvSpPr>
            <a:spLocks noGrp="1"/>
          </p:cNvSpPr>
          <p:nvPr>
            <p:ph type="body" sz="quarter" idx="42" hasCustomPrompt="1"/>
          </p:nvPr>
        </p:nvSpPr>
        <p:spPr>
          <a:xfrm>
            <a:off x="5320254" y="5547614"/>
            <a:ext cx="3444283" cy="623020"/>
          </a:xfrm>
        </p:spPr>
        <p:txBody>
          <a:bodyPr>
            <a:normAutofit/>
          </a:bodyPr>
          <a:lstStyle>
            <a:lvl1pPr marL="0" indent="0" algn="l">
              <a:lnSpc>
                <a:spcPct val="100000"/>
              </a:lnSpc>
              <a:buNone/>
              <a:defRPr sz="2000">
                <a:latin typeface="Lato Semibold" panose="020F0502020204030203" pitchFamily="34" charset="0"/>
                <a:ea typeface="Lato Semibold" panose="020F0502020204030203" pitchFamily="34" charset="0"/>
                <a:cs typeface="Lato Semibold" panose="020F0502020204030203" pitchFamily="34" charset="0"/>
              </a:defRPr>
            </a:lvl1pPr>
          </a:lstStyle>
          <a:p>
            <a:pPr lvl="0"/>
            <a:r>
              <a:rPr lang="en-US"/>
              <a:t>Company</a:t>
            </a:r>
          </a:p>
        </p:txBody>
      </p:sp>
    </p:spTree>
    <p:extLst>
      <p:ext uri="{BB962C8B-B14F-4D97-AF65-F5344CB8AC3E}">
        <p14:creationId xmlns:p14="http://schemas.microsoft.com/office/powerpoint/2010/main" val="42079437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Speakers - 2">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87A8CC5-0730-40A7-A9D1-316B38A8BEF6}"/>
              </a:ext>
            </a:extLst>
          </p:cNvPr>
          <p:cNvSpPr>
            <a:spLocks noGrp="1"/>
          </p:cNvSpPr>
          <p:nvPr>
            <p:ph type="ctrTitle" hasCustomPrompt="1"/>
          </p:nvPr>
        </p:nvSpPr>
        <p:spPr>
          <a:xfrm>
            <a:off x="701040" y="404748"/>
            <a:ext cx="10789920" cy="1533110"/>
          </a:xfrm>
        </p:spPr>
        <p:txBody>
          <a:bodyPr anchor="t">
            <a:normAutofit/>
          </a:bodyPr>
          <a:lstStyle>
            <a:lvl1pPr algn="ctr">
              <a:defRPr sz="5400">
                <a:solidFill>
                  <a:srgbClr val="003F77"/>
                </a:solidFill>
                <a:latin typeface="Lato Heavy" panose="020F0502020204030203" pitchFamily="34" charset="0"/>
                <a:ea typeface="Lato Heavy" panose="020F0502020204030203" pitchFamily="34" charset="0"/>
                <a:cs typeface="Lato Heavy" panose="020F0502020204030203" pitchFamily="34" charset="0"/>
              </a:defRPr>
            </a:lvl1pPr>
          </a:lstStyle>
          <a:p>
            <a:r>
              <a:rPr lang="en-US"/>
              <a:t>Session Title</a:t>
            </a:r>
          </a:p>
        </p:txBody>
      </p:sp>
      <p:sp>
        <p:nvSpPr>
          <p:cNvPr id="24" name="Picture Placeholder 4">
            <a:extLst>
              <a:ext uri="{FF2B5EF4-FFF2-40B4-BE49-F238E27FC236}">
                <a16:creationId xmlns:a16="http://schemas.microsoft.com/office/drawing/2014/main" id="{3C1206D4-7C05-47AB-91B9-74D9B32473D5}"/>
              </a:ext>
            </a:extLst>
          </p:cNvPr>
          <p:cNvSpPr>
            <a:spLocks noGrp="1"/>
          </p:cNvSpPr>
          <p:nvPr>
            <p:ph type="pic" sz="quarter" idx="10" hasCustomPrompt="1"/>
          </p:nvPr>
        </p:nvSpPr>
        <p:spPr>
          <a:xfrm>
            <a:off x="1246593" y="2173181"/>
            <a:ext cx="1848946" cy="1637021"/>
          </a:xfrm>
        </p:spPr>
        <p:txBody>
          <a:bodyPr/>
          <a:lstStyle>
            <a:lvl1pPr marL="0" indent="0">
              <a:buNone/>
              <a:defRPr/>
            </a:lvl1pPr>
          </a:lstStyle>
          <a:p>
            <a:r>
              <a:rPr lang="en-US"/>
              <a:t>Speaker One Photo</a:t>
            </a:r>
          </a:p>
        </p:txBody>
      </p:sp>
      <p:sp>
        <p:nvSpPr>
          <p:cNvPr id="25" name="Text Placeholder 7">
            <a:extLst>
              <a:ext uri="{FF2B5EF4-FFF2-40B4-BE49-F238E27FC236}">
                <a16:creationId xmlns:a16="http://schemas.microsoft.com/office/drawing/2014/main" id="{B66F41FC-0649-4C43-85BA-49004C32A2B7}"/>
              </a:ext>
            </a:extLst>
          </p:cNvPr>
          <p:cNvSpPr>
            <a:spLocks noGrp="1"/>
          </p:cNvSpPr>
          <p:nvPr>
            <p:ph type="body" sz="quarter" idx="12" hasCustomPrompt="1"/>
          </p:nvPr>
        </p:nvSpPr>
        <p:spPr>
          <a:xfrm>
            <a:off x="707483" y="4059672"/>
            <a:ext cx="3260525" cy="503160"/>
          </a:xfrm>
        </p:spPr>
        <p:txBody>
          <a:bodyPr>
            <a:normAutofit/>
          </a:bodyPr>
          <a:lstStyle>
            <a:lvl1pPr marL="0" indent="0" algn="ctr">
              <a:buNone/>
              <a:defRPr sz="2400">
                <a:solidFill>
                  <a:srgbClr val="003F77"/>
                </a:solidFill>
                <a:latin typeface="Lato Heavy" panose="020F0502020204030203" pitchFamily="34" charset="0"/>
                <a:ea typeface="Lato Heavy" panose="020F0502020204030203" pitchFamily="34" charset="0"/>
                <a:cs typeface="Lato Heavy" panose="020F0502020204030203" pitchFamily="34" charset="0"/>
              </a:defRPr>
            </a:lvl1pPr>
          </a:lstStyle>
          <a:p>
            <a:pPr lvl="0"/>
            <a:r>
              <a:rPr lang="en-US"/>
              <a:t>Speaker Name</a:t>
            </a:r>
          </a:p>
        </p:txBody>
      </p:sp>
      <p:sp>
        <p:nvSpPr>
          <p:cNvPr id="26" name="Text Placeholder 7">
            <a:extLst>
              <a:ext uri="{FF2B5EF4-FFF2-40B4-BE49-F238E27FC236}">
                <a16:creationId xmlns:a16="http://schemas.microsoft.com/office/drawing/2014/main" id="{C5ACEF52-2BD9-4845-9F45-7A33D725FC78}"/>
              </a:ext>
            </a:extLst>
          </p:cNvPr>
          <p:cNvSpPr>
            <a:spLocks noGrp="1"/>
          </p:cNvSpPr>
          <p:nvPr>
            <p:ph type="body" sz="quarter" idx="13" hasCustomPrompt="1"/>
          </p:nvPr>
        </p:nvSpPr>
        <p:spPr>
          <a:xfrm>
            <a:off x="707482" y="4804958"/>
            <a:ext cx="3260525" cy="522719"/>
          </a:xfrm>
        </p:spPr>
        <p:txBody>
          <a:bodyPr>
            <a:normAutofit/>
          </a:bodyPr>
          <a:lstStyle>
            <a:lvl1pPr marL="0" indent="0" algn="ctr">
              <a:buNone/>
              <a:defRPr sz="2000">
                <a:latin typeface="Lato Semibold" panose="020F0502020204030203" pitchFamily="34" charset="0"/>
                <a:ea typeface="Lato Semibold" panose="020F0502020204030203" pitchFamily="34" charset="0"/>
                <a:cs typeface="Lato Semibold" panose="020F0502020204030203" pitchFamily="34" charset="0"/>
              </a:defRPr>
            </a:lvl1pPr>
          </a:lstStyle>
          <a:p>
            <a:pPr lvl="0"/>
            <a:r>
              <a:rPr lang="en-US"/>
              <a:t>Title</a:t>
            </a:r>
          </a:p>
        </p:txBody>
      </p:sp>
      <p:sp>
        <p:nvSpPr>
          <p:cNvPr id="27" name="Text Placeholder 7">
            <a:extLst>
              <a:ext uri="{FF2B5EF4-FFF2-40B4-BE49-F238E27FC236}">
                <a16:creationId xmlns:a16="http://schemas.microsoft.com/office/drawing/2014/main" id="{E8AC8A22-2B8E-4216-9A3D-4E3F85481EF8}"/>
              </a:ext>
            </a:extLst>
          </p:cNvPr>
          <p:cNvSpPr>
            <a:spLocks noGrp="1"/>
          </p:cNvSpPr>
          <p:nvPr>
            <p:ph type="body" sz="quarter" idx="14" hasCustomPrompt="1"/>
          </p:nvPr>
        </p:nvSpPr>
        <p:spPr>
          <a:xfrm>
            <a:off x="701040" y="5577147"/>
            <a:ext cx="3266967" cy="522719"/>
          </a:xfrm>
        </p:spPr>
        <p:txBody>
          <a:bodyPr>
            <a:normAutofit/>
          </a:bodyPr>
          <a:lstStyle>
            <a:lvl1pPr marL="0" indent="0" algn="ctr">
              <a:lnSpc>
                <a:spcPct val="100000"/>
              </a:lnSpc>
              <a:buNone/>
              <a:defRPr sz="1800">
                <a:latin typeface="Lato Semibold" panose="020F0502020204030203" pitchFamily="34" charset="0"/>
                <a:ea typeface="Lato Semibold" panose="020F0502020204030203" pitchFamily="34" charset="0"/>
                <a:cs typeface="Lato Semibold" panose="020F0502020204030203" pitchFamily="34" charset="0"/>
              </a:defRPr>
            </a:lvl1pPr>
          </a:lstStyle>
          <a:p>
            <a:pPr lvl="0"/>
            <a:r>
              <a:rPr lang="en-US"/>
              <a:t>Company</a:t>
            </a:r>
          </a:p>
        </p:txBody>
      </p:sp>
      <p:sp>
        <p:nvSpPr>
          <p:cNvPr id="28" name="Picture Placeholder 4">
            <a:extLst>
              <a:ext uri="{FF2B5EF4-FFF2-40B4-BE49-F238E27FC236}">
                <a16:creationId xmlns:a16="http://schemas.microsoft.com/office/drawing/2014/main" id="{68199CA8-769C-4E1F-B42B-C62E8135F014}"/>
              </a:ext>
            </a:extLst>
          </p:cNvPr>
          <p:cNvSpPr>
            <a:spLocks noGrp="1"/>
          </p:cNvSpPr>
          <p:nvPr>
            <p:ph type="pic" sz="quarter" idx="15" hasCustomPrompt="1"/>
          </p:nvPr>
        </p:nvSpPr>
        <p:spPr>
          <a:xfrm>
            <a:off x="5171527" y="2173180"/>
            <a:ext cx="1848946" cy="1637021"/>
          </a:xfrm>
        </p:spPr>
        <p:txBody>
          <a:bodyPr/>
          <a:lstStyle>
            <a:lvl1pPr marL="0" indent="0">
              <a:buNone/>
              <a:defRPr/>
            </a:lvl1pPr>
          </a:lstStyle>
          <a:p>
            <a:r>
              <a:rPr lang="en-US"/>
              <a:t>Speaker One Photo</a:t>
            </a:r>
          </a:p>
        </p:txBody>
      </p:sp>
      <p:sp>
        <p:nvSpPr>
          <p:cNvPr id="29" name="Text Placeholder 7">
            <a:extLst>
              <a:ext uri="{FF2B5EF4-FFF2-40B4-BE49-F238E27FC236}">
                <a16:creationId xmlns:a16="http://schemas.microsoft.com/office/drawing/2014/main" id="{D657A6F6-EB24-46D0-A022-E8BDD49BCC4F}"/>
              </a:ext>
            </a:extLst>
          </p:cNvPr>
          <p:cNvSpPr>
            <a:spLocks noGrp="1"/>
          </p:cNvSpPr>
          <p:nvPr>
            <p:ph type="body" sz="quarter" idx="16" hasCustomPrompt="1"/>
          </p:nvPr>
        </p:nvSpPr>
        <p:spPr>
          <a:xfrm>
            <a:off x="4471346" y="4059672"/>
            <a:ext cx="3254916" cy="503160"/>
          </a:xfrm>
        </p:spPr>
        <p:txBody>
          <a:bodyPr>
            <a:normAutofit/>
          </a:bodyPr>
          <a:lstStyle>
            <a:lvl1pPr marL="0" indent="0" algn="ctr">
              <a:buNone/>
              <a:defRPr sz="2400">
                <a:solidFill>
                  <a:srgbClr val="003F77"/>
                </a:solidFill>
                <a:latin typeface="Lato Heavy" panose="020F0502020204030203" pitchFamily="34" charset="0"/>
                <a:ea typeface="Lato Heavy" panose="020F0502020204030203" pitchFamily="34" charset="0"/>
                <a:cs typeface="Lato Heavy" panose="020F0502020204030203" pitchFamily="34" charset="0"/>
              </a:defRPr>
            </a:lvl1pPr>
          </a:lstStyle>
          <a:p>
            <a:pPr lvl="0"/>
            <a:r>
              <a:rPr lang="en-US"/>
              <a:t>Speaker Name</a:t>
            </a:r>
          </a:p>
        </p:txBody>
      </p:sp>
      <p:sp>
        <p:nvSpPr>
          <p:cNvPr id="30" name="Text Placeholder 7">
            <a:extLst>
              <a:ext uri="{FF2B5EF4-FFF2-40B4-BE49-F238E27FC236}">
                <a16:creationId xmlns:a16="http://schemas.microsoft.com/office/drawing/2014/main" id="{1249B2AC-A5F0-46C6-ABD6-B202A032B8FC}"/>
              </a:ext>
            </a:extLst>
          </p:cNvPr>
          <p:cNvSpPr>
            <a:spLocks noGrp="1"/>
          </p:cNvSpPr>
          <p:nvPr>
            <p:ph type="body" sz="quarter" idx="17" hasCustomPrompt="1"/>
          </p:nvPr>
        </p:nvSpPr>
        <p:spPr>
          <a:xfrm>
            <a:off x="4471345" y="4804958"/>
            <a:ext cx="3254917" cy="522719"/>
          </a:xfrm>
        </p:spPr>
        <p:txBody>
          <a:bodyPr>
            <a:normAutofit/>
          </a:bodyPr>
          <a:lstStyle>
            <a:lvl1pPr marL="0" indent="0" algn="ctr">
              <a:buNone/>
              <a:defRPr sz="2000">
                <a:latin typeface="Lato Semibold" panose="020F0502020204030203" pitchFamily="34" charset="0"/>
                <a:ea typeface="Lato Semibold" panose="020F0502020204030203" pitchFamily="34" charset="0"/>
                <a:cs typeface="Lato Semibold" panose="020F0502020204030203" pitchFamily="34" charset="0"/>
              </a:defRPr>
            </a:lvl1pPr>
          </a:lstStyle>
          <a:p>
            <a:pPr lvl="0"/>
            <a:r>
              <a:rPr lang="en-US"/>
              <a:t>Title</a:t>
            </a:r>
          </a:p>
        </p:txBody>
      </p:sp>
      <p:sp>
        <p:nvSpPr>
          <p:cNvPr id="31" name="Text Placeholder 7">
            <a:extLst>
              <a:ext uri="{FF2B5EF4-FFF2-40B4-BE49-F238E27FC236}">
                <a16:creationId xmlns:a16="http://schemas.microsoft.com/office/drawing/2014/main" id="{14A8ADC4-1B7D-49EA-9139-EE52307BDEB4}"/>
              </a:ext>
            </a:extLst>
          </p:cNvPr>
          <p:cNvSpPr>
            <a:spLocks noGrp="1"/>
          </p:cNvSpPr>
          <p:nvPr>
            <p:ph type="body" sz="quarter" idx="18" hasCustomPrompt="1"/>
          </p:nvPr>
        </p:nvSpPr>
        <p:spPr>
          <a:xfrm>
            <a:off x="4471346" y="5577147"/>
            <a:ext cx="3254916" cy="522719"/>
          </a:xfrm>
        </p:spPr>
        <p:txBody>
          <a:bodyPr>
            <a:normAutofit/>
          </a:bodyPr>
          <a:lstStyle>
            <a:lvl1pPr marL="0" indent="0" algn="ctr">
              <a:lnSpc>
                <a:spcPct val="100000"/>
              </a:lnSpc>
              <a:buNone/>
              <a:defRPr sz="1800">
                <a:latin typeface="Lato Semibold" panose="020F0502020204030203" pitchFamily="34" charset="0"/>
                <a:ea typeface="Lato Semibold" panose="020F0502020204030203" pitchFamily="34" charset="0"/>
                <a:cs typeface="Lato Semibold" panose="020F0502020204030203" pitchFamily="34" charset="0"/>
              </a:defRPr>
            </a:lvl1pPr>
          </a:lstStyle>
          <a:p>
            <a:pPr lvl="0"/>
            <a:r>
              <a:rPr lang="en-US"/>
              <a:t>Company</a:t>
            </a:r>
          </a:p>
        </p:txBody>
      </p:sp>
      <p:sp>
        <p:nvSpPr>
          <p:cNvPr id="32" name="Picture Placeholder 4">
            <a:extLst>
              <a:ext uri="{FF2B5EF4-FFF2-40B4-BE49-F238E27FC236}">
                <a16:creationId xmlns:a16="http://schemas.microsoft.com/office/drawing/2014/main" id="{EA77F47F-44A2-4BB7-8FF5-7BF28D45C4AD}"/>
              </a:ext>
            </a:extLst>
          </p:cNvPr>
          <p:cNvSpPr>
            <a:spLocks noGrp="1"/>
          </p:cNvSpPr>
          <p:nvPr>
            <p:ph type="pic" sz="quarter" idx="19" hasCustomPrompt="1"/>
          </p:nvPr>
        </p:nvSpPr>
        <p:spPr>
          <a:xfrm>
            <a:off x="8939028" y="2173181"/>
            <a:ext cx="1848946" cy="1637021"/>
          </a:xfrm>
        </p:spPr>
        <p:txBody>
          <a:bodyPr/>
          <a:lstStyle>
            <a:lvl1pPr marL="0" indent="0">
              <a:buNone/>
              <a:defRPr/>
            </a:lvl1pPr>
          </a:lstStyle>
          <a:p>
            <a:r>
              <a:rPr lang="en-US"/>
              <a:t>Speaker One Photo</a:t>
            </a:r>
          </a:p>
        </p:txBody>
      </p:sp>
      <p:sp>
        <p:nvSpPr>
          <p:cNvPr id="33" name="Text Placeholder 7">
            <a:extLst>
              <a:ext uri="{FF2B5EF4-FFF2-40B4-BE49-F238E27FC236}">
                <a16:creationId xmlns:a16="http://schemas.microsoft.com/office/drawing/2014/main" id="{04686156-B1D9-4512-AD28-F1027890E56C}"/>
              </a:ext>
            </a:extLst>
          </p:cNvPr>
          <p:cNvSpPr>
            <a:spLocks noGrp="1"/>
          </p:cNvSpPr>
          <p:nvPr>
            <p:ph type="body" sz="quarter" idx="20" hasCustomPrompt="1"/>
          </p:nvPr>
        </p:nvSpPr>
        <p:spPr>
          <a:xfrm>
            <a:off x="8229600" y="4059672"/>
            <a:ext cx="3254917" cy="503160"/>
          </a:xfrm>
        </p:spPr>
        <p:txBody>
          <a:bodyPr>
            <a:normAutofit/>
          </a:bodyPr>
          <a:lstStyle>
            <a:lvl1pPr marL="0" indent="0" algn="ctr">
              <a:buNone/>
              <a:defRPr sz="2400">
                <a:solidFill>
                  <a:srgbClr val="003F77"/>
                </a:solidFill>
                <a:latin typeface="Lato Heavy" panose="020F0502020204030203" pitchFamily="34" charset="0"/>
                <a:ea typeface="Lato Heavy" panose="020F0502020204030203" pitchFamily="34" charset="0"/>
                <a:cs typeface="Lato Heavy" panose="020F0502020204030203" pitchFamily="34" charset="0"/>
              </a:defRPr>
            </a:lvl1pPr>
          </a:lstStyle>
          <a:p>
            <a:pPr lvl="0"/>
            <a:r>
              <a:rPr lang="en-US"/>
              <a:t>Speaker Name</a:t>
            </a:r>
          </a:p>
        </p:txBody>
      </p:sp>
      <p:sp>
        <p:nvSpPr>
          <p:cNvPr id="34" name="Text Placeholder 7">
            <a:extLst>
              <a:ext uri="{FF2B5EF4-FFF2-40B4-BE49-F238E27FC236}">
                <a16:creationId xmlns:a16="http://schemas.microsoft.com/office/drawing/2014/main" id="{714FEF8B-7E60-414A-9520-AC477BA38AE8}"/>
              </a:ext>
            </a:extLst>
          </p:cNvPr>
          <p:cNvSpPr>
            <a:spLocks noGrp="1"/>
          </p:cNvSpPr>
          <p:nvPr>
            <p:ph type="body" sz="quarter" idx="21" hasCustomPrompt="1"/>
          </p:nvPr>
        </p:nvSpPr>
        <p:spPr>
          <a:xfrm>
            <a:off x="8236043" y="4804958"/>
            <a:ext cx="3254917" cy="522719"/>
          </a:xfrm>
        </p:spPr>
        <p:txBody>
          <a:bodyPr>
            <a:normAutofit/>
          </a:bodyPr>
          <a:lstStyle>
            <a:lvl1pPr marL="0" indent="0" algn="ctr">
              <a:buNone/>
              <a:defRPr sz="2000">
                <a:latin typeface="Lato Semibold" panose="020F0502020204030203" pitchFamily="34" charset="0"/>
                <a:ea typeface="Lato Semibold" panose="020F0502020204030203" pitchFamily="34" charset="0"/>
                <a:cs typeface="Lato Semibold" panose="020F0502020204030203" pitchFamily="34" charset="0"/>
              </a:defRPr>
            </a:lvl1pPr>
          </a:lstStyle>
          <a:p>
            <a:pPr lvl="0"/>
            <a:r>
              <a:rPr lang="en-US"/>
              <a:t>Title</a:t>
            </a:r>
          </a:p>
        </p:txBody>
      </p:sp>
      <p:sp>
        <p:nvSpPr>
          <p:cNvPr id="35" name="Text Placeholder 7">
            <a:extLst>
              <a:ext uri="{FF2B5EF4-FFF2-40B4-BE49-F238E27FC236}">
                <a16:creationId xmlns:a16="http://schemas.microsoft.com/office/drawing/2014/main" id="{12CEBB40-14EC-4B92-9157-8B05330DFFC7}"/>
              </a:ext>
            </a:extLst>
          </p:cNvPr>
          <p:cNvSpPr>
            <a:spLocks noGrp="1"/>
          </p:cNvSpPr>
          <p:nvPr>
            <p:ph type="body" sz="quarter" idx="22" hasCustomPrompt="1"/>
          </p:nvPr>
        </p:nvSpPr>
        <p:spPr>
          <a:xfrm>
            <a:off x="8229262" y="5577147"/>
            <a:ext cx="3254916" cy="522719"/>
          </a:xfrm>
        </p:spPr>
        <p:txBody>
          <a:bodyPr>
            <a:normAutofit/>
          </a:bodyPr>
          <a:lstStyle>
            <a:lvl1pPr marL="0" indent="0" algn="ctr">
              <a:lnSpc>
                <a:spcPct val="100000"/>
              </a:lnSpc>
              <a:buNone/>
              <a:defRPr sz="1800">
                <a:latin typeface="Lato Semibold" panose="020F0502020204030203" pitchFamily="34" charset="0"/>
                <a:ea typeface="Lato Semibold" panose="020F0502020204030203" pitchFamily="34" charset="0"/>
                <a:cs typeface="Lato Semibold" panose="020F0502020204030203" pitchFamily="34" charset="0"/>
              </a:defRPr>
            </a:lvl1pPr>
          </a:lstStyle>
          <a:p>
            <a:pPr lvl="0"/>
            <a:r>
              <a:rPr lang="en-US"/>
              <a:t>Company</a:t>
            </a:r>
          </a:p>
        </p:txBody>
      </p:sp>
    </p:spTree>
    <p:extLst>
      <p:ext uri="{BB962C8B-B14F-4D97-AF65-F5344CB8AC3E}">
        <p14:creationId xmlns:p14="http://schemas.microsoft.com/office/powerpoint/2010/main" val="3917813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5A52B7E-A01D-4DBA-8143-CBCBBF8C71D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187D2B2-AD20-4719-A2F7-05F7B3038D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descr="A black screen with orange text&#10;&#10;Description automatically generated">
            <a:extLst>
              <a:ext uri="{FF2B5EF4-FFF2-40B4-BE49-F238E27FC236}">
                <a16:creationId xmlns:a16="http://schemas.microsoft.com/office/drawing/2014/main" id="{434492DA-E816-C7BE-DFE7-0E0B8E055A9F}"/>
              </a:ext>
            </a:extLst>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10107565"/>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77" r:id="rId3"/>
    <p:sldLayoutId id="2147483678" r:id="rId4"/>
    <p:sldLayoutId id="2147483679" r:id="rId5"/>
    <p:sldLayoutId id="2147483660" r:id="rId6"/>
    <p:sldLayoutId id="2147483681" r:id="rId7"/>
    <p:sldLayoutId id="2147483682" r:id="rId8"/>
    <p:sldLayoutId id="2147483683" r:id="rId9"/>
    <p:sldLayoutId id="2147483680" r:id="rId10"/>
    <p:sldLayoutId id="2147483650" r:id="rId11"/>
    <p:sldLayoutId id="2147483651" r:id="rId12"/>
    <p:sldLayoutId id="2147483652" r:id="rId13"/>
    <p:sldLayoutId id="2147483653" r:id="rId14"/>
    <p:sldLayoutId id="2147483654" r:id="rId15"/>
    <p:sldLayoutId id="2147483655" r:id="rId16"/>
    <p:sldLayoutId id="2147483656" r:id="rId17"/>
    <p:sldLayoutId id="2147483657" r:id="rId18"/>
    <p:sldLayoutId id="2147483658" r:id="rId19"/>
    <p:sldLayoutId id="2147483659" r:id="rId20"/>
    <p:sldLayoutId id="2147483661" r:id="rId21"/>
    <p:sldLayoutId id="2147483662" r:id="rId22"/>
    <p:sldLayoutId id="2147483663" r:id="rId23"/>
  </p:sldLayoutIdLst>
  <p:txStyles>
    <p:titleStyle>
      <a:lvl1pPr algn="l" defTabSz="914400" rtl="0" eaLnBrk="1" latinLnBrk="0" hangingPunct="1">
        <a:lnSpc>
          <a:spcPct val="90000"/>
        </a:lnSpc>
        <a:spcBef>
          <a:spcPct val="0"/>
        </a:spcBef>
        <a:buNone/>
        <a:defRPr sz="4400" kern="1200">
          <a:solidFill>
            <a:schemeClr val="tx1"/>
          </a:solidFill>
          <a:latin typeface="Lato Heavy" panose="020F0502020204030203" pitchFamily="34" charset="0"/>
          <a:ea typeface="Lato Heavy" panose="020F0502020204030203" pitchFamily="34" charset="0"/>
          <a:cs typeface="Lato Heavy" panose="020F050202020403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1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image" Target="../media/image1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image" Target="../media/image10.pn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image" Target="../media/image13.emf"/><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6376C-E496-8748-96A3-3E138625AF20}"/>
              </a:ext>
            </a:extLst>
          </p:cNvPr>
          <p:cNvSpPr>
            <a:spLocks noGrp="1"/>
          </p:cNvSpPr>
          <p:nvPr>
            <p:ph type="ctrTitle"/>
          </p:nvPr>
        </p:nvSpPr>
        <p:spPr>
          <a:xfrm>
            <a:off x="1603809" y="393279"/>
            <a:ext cx="8984381" cy="1125576"/>
          </a:xfrm>
        </p:spPr>
        <p:txBody>
          <a:bodyPr>
            <a:noAutofit/>
          </a:bodyPr>
          <a:lstStyle/>
          <a:p>
            <a:r>
              <a:rPr lang="en-US" sz="4000" b="1" dirty="0"/>
              <a:t>Understanding and Minimizing the Cost of Rework in Construction</a:t>
            </a:r>
          </a:p>
        </p:txBody>
      </p:sp>
      <p:sp>
        <p:nvSpPr>
          <p:cNvPr id="4" name="Text Placeholder 3">
            <a:extLst>
              <a:ext uri="{FF2B5EF4-FFF2-40B4-BE49-F238E27FC236}">
                <a16:creationId xmlns:a16="http://schemas.microsoft.com/office/drawing/2014/main" id="{E617B3B0-1556-F287-2BA1-FA37C82F53F5}"/>
              </a:ext>
            </a:extLst>
          </p:cNvPr>
          <p:cNvSpPr>
            <a:spLocks noGrp="1"/>
          </p:cNvSpPr>
          <p:nvPr>
            <p:ph type="body" sz="quarter" idx="12"/>
          </p:nvPr>
        </p:nvSpPr>
        <p:spPr>
          <a:xfrm>
            <a:off x="2344186" y="4070124"/>
            <a:ext cx="3260525" cy="503160"/>
          </a:xfrm>
        </p:spPr>
        <p:txBody>
          <a:bodyPr/>
          <a:lstStyle/>
          <a:p>
            <a:r>
              <a:rPr lang="en-US" dirty="0"/>
              <a:t>Travis Davis, CPCU</a:t>
            </a:r>
          </a:p>
        </p:txBody>
      </p:sp>
      <p:sp>
        <p:nvSpPr>
          <p:cNvPr id="5" name="Text Placeholder 4">
            <a:extLst>
              <a:ext uri="{FF2B5EF4-FFF2-40B4-BE49-F238E27FC236}">
                <a16:creationId xmlns:a16="http://schemas.microsoft.com/office/drawing/2014/main" id="{0B9C9382-F5B0-8533-C30B-6B435B0DA3CD}"/>
              </a:ext>
            </a:extLst>
          </p:cNvPr>
          <p:cNvSpPr>
            <a:spLocks noGrp="1"/>
          </p:cNvSpPr>
          <p:nvPr>
            <p:ph type="body" sz="quarter" idx="13"/>
          </p:nvPr>
        </p:nvSpPr>
        <p:spPr>
          <a:xfrm>
            <a:off x="2344186" y="4676477"/>
            <a:ext cx="3260525" cy="522719"/>
          </a:xfrm>
        </p:spPr>
        <p:txBody>
          <a:bodyPr/>
          <a:lstStyle/>
          <a:p>
            <a:r>
              <a:rPr lang="en-US" dirty="0"/>
              <a:t>SVP, Broker</a:t>
            </a:r>
          </a:p>
        </p:txBody>
      </p:sp>
      <p:sp>
        <p:nvSpPr>
          <p:cNvPr id="6" name="Text Placeholder 5">
            <a:extLst>
              <a:ext uri="{FF2B5EF4-FFF2-40B4-BE49-F238E27FC236}">
                <a16:creationId xmlns:a16="http://schemas.microsoft.com/office/drawing/2014/main" id="{3DBAD538-43F0-B18F-3176-D42C39B031A8}"/>
              </a:ext>
            </a:extLst>
          </p:cNvPr>
          <p:cNvSpPr>
            <a:spLocks noGrp="1"/>
          </p:cNvSpPr>
          <p:nvPr>
            <p:ph type="body" sz="quarter" idx="14"/>
          </p:nvPr>
        </p:nvSpPr>
        <p:spPr>
          <a:xfrm>
            <a:off x="2337744" y="5113632"/>
            <a:ext cx="3266967" cy="522719"/>
          </a:xfrm>
        </p:spPr>
        <p:txBody>
          <a:bodyPr/>
          <a:lstStyle/>
          <a:p>
            <a:r>
              <a:rPr lang="en-US" dirty="0"/>
              <a:t>Alliant Insurance Services</a:t>
            </a:r>
          </a:p>
        </p:txBody>
      </p:sp>
      <p:pic>
        <p:nvPicPr>
          <p:cNvPr id="20" name="Picture Placeholder 19" descr="A person in a suit&#10;&#10;Description automatically generated">
            <a:extLst>
              <a:ext uri="{FF2B5EF4-FFF2-40B4-BE49-F238E27FC236}">
                <a16:creationId xmlns:a16="http://schemas.microsoft.com/office/drawing/2014/main" id="{2B5473F9-67F4-1EC6-1A6B-0B13BA0C1827}"/>
              </a:ext>
            </a:extLst>
          </p:cNvPr>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t="5751" b="5751"/>
          <a:stretch>
            <a:fillRect/>
          </a:stretch>
        </p:blipFill>
        <p:spPr>
          <a:xfrm>
            <a:off x="7314410" y="2212111"/>
            <a:ext cx="1848946" cy="1637021"/>
          </a:xfrm>
        </p:spPr>
      </p:pic>
      <p:sp>
        <p:nvSpPr>
          <p:cNvPr id="12" name="Text Placeholder 11">
            <a:extLst>
              <a:ext uri="{FF2B5EF4-FFF2-40B4-BE49-F238E27FC236}">
                <a16:creationId xmlns:a16="http://schemas.microsoft.com/office/drawing/2014/main" id="{EBBD3289-254D-1C52-070E-F9F8B7568996}"/>
              </a:ext>
            </a:extLst>
          </p:cNvPr>
          <p:cNvSpPr>
            <a:spLocks noGrp="1"/>
          </p:cNvSpPr>
          <p:nvPr>
            <p:ph type="body" sz="quarter" idx="20"/>
          </p:nvPr>
        </p:nvSpPr>
        <p:spPr>
          <a:xfrm>
            <a:off x="6713621" y="4075465"/>
            <a:ext cx="3254917" cy="503160"/>
          </a:xfrm>
        </p:spPr>
        <p:txBody>
          <a:bodyPr/>
          <a:lstStyle/>
          <a:p>
            <a:r>
              <a:rPr lang="en-US" dirty="0"/>
              <a:t>Brian Clarke, CSP</a:t>
            </a:r>
          </a:p>
        </p:txBody>
      </p:sp>
      <p:sp>
        <p:nvSpPr>
          <p:cNvPr id="13" name="Text Placeholder 12">
            <a:extLst>
              <a:ext uri="{FF2B5EF4-FFF2-40B4-BE49-F238E27FC236}">
                <a16:creationId xmlns:a16="http://schemas.microsoft.com/office/drawing/2014/main" id="{165F8017-598B-F47B-82ED-847C8BE725BD}"/>
              </a:ext>
            </a:extLst>
          </p:cNvPr>
          <p:cNvSpPr>
            <a:spLocks noGrp="1"/>
          </p:cNvSpPr>
          <p:nvPr>
            <p:ph type="body" sz="quarter" idx="21"/>
          </p:nvPr>
        </p:nvSpPr>
        <p:spPr>
          <a:xfrm>
            <a:off x="6713621" y="4637252"/>
            <a:ext cx="3254917" cy="522719"/>
          </a:xfrm>
        </p:spPr>
        <p:txBody>
          <a:bodyPr/>
          <a:lstStyle/>
          <a:p>
            <a:r>
              <a:rPr lang="en-US" dirty="0"/>
              <a:t>Managing Partner</a:t>
            </a:r>
          </a:p>
        </p:txBody>
      </p:sp>
      <p:sp>
        <p:nvSpPr>
          <p:cNvPr id="14" name="Text Placeholder 13">
            <a:extLst>
              <a:ext uri="{FF2B5EF4-FFF2-40B4-BE49-F238E27FC236}">
                <a16:creationId xmlns:a16="http://schemas.microsoft.com/office/drawing/2014/main" id="{4B3352B9-8AA8-8888-4FE1-423A579E3964}"/>
              </a:ext>
            </a:extLst>
          </p:cNvPr>
          <p:cNvSpPr>
            <a:spLocks noGrp="1"/>
          </p:cNvSpPr>
          <p:nvPr>
            <p:ph type="body" sz="quarter" idx="22"/>
          </p:nvPr>
        </p:nvSpPr>
        <p:spPr>
          <a:xfrm>
            <a:off x="6713622" y="5113633"/>
            <a:ext cx="3254916" cy="522719"/>
          </a:xfrm>
        </p:spPr>
        <p:txBody>
          <a:bodyPr/>
          <a:lstStyle/>
          <a:p>
            <a:r>
              <a:rPr lang="en-US" dirty="0"/>
              <a:t>Quality Safety Times</a:t>
            </a:r>
          </a:p>
        </p:txBody>
      </p:sp>
      <p:pic>
        <p:nvPicPr>
          <p:cNvPr id="24" name="Picture Placeholder 23" descr="A person in a brown suit&#10;&#10;Description automatically generated">
            <a:extLst>
              <a:ext uri="{FF2B5EF4-FFF2-40B4-BE49-F238E27FC236}">
                <a16:creationId xmlns:a16="http://schemas.microsoft.com/office/drawing/2014/main" id="{F4471E63-0474-9E55-DC53-BAA21E283242}"/>
              </a:ext>
            </a:extLst>
          </p:cNvPr>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422" b="3422"/>
          <a:stretch>
            <a:fillRect/>
          </a:stretch>
        </p:blipFill>
        <p:spPr>
          <a:xfrm>
            <a:off x="3043534" y="2254488"/>
            <a:ext cx="1848946" cy="1637021"/>
          </a:xfrm>
        </p:spPr>
      </p:pic>
      <p:sp>
        <p:nvSpPr>
          <p:cNvPr id="3" name="Rectangle 2">
            <a:extLst>
              <a:ext uri="{FF2B5EF4-FFF2-40B4-BE49-F238E27FC236}">
                <a16:creationId xmlns:a16="http://schemas.microsoft.com/office/drawing/2014/main" id="{9A86F7E6-0F79-964C-1CFB-0972BCAD0C6D}"/>
              </a:ext>
            </a:extLst>
          </p:cNvPr>
          <p:cNvSpPr/>
          <p:nvPr/>
        </p:nvSpPr>
        <p:spPr>
          <a:xfrm>
            <a:off x="0" y="6129385"/>
            <a:ext cx="12192000" cy="72861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E77C0EB8-8926-1DE3-BE32-479444B32649}"/>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257669" y="6332933"/>
            <a:ext cx="1474853" cy="321518"/>
          </a:xfrm>
          <a:prstGeom prst="rect">
            <a:avLst/>
          </a:prstGeom>
        </p:spPr>
      </p:pic>
      <p:pic>
        <p:nvPicPr>
          <p:cNvPr id="11" name="Picture 10">
            <a:extLst>
              <a:ext uri="{FF2B5EF4-FFF2-40B4-BE49-F238E27FC236}">
                <a16:creationId xmlns:a16="http://schemas.microsoft.com/office/drawing/2014/main" id="{5914BAC3-C4A0-DB3A-A6FB-DCEF6E35A185}"/>
              </a:ext>
            </a:extLst>
          </p:cNvPr>
          <p:cNvPicPr>
            <a:picLocks noChangeAspect="1"/>
          </p:cNvPicPr>
          <p:nvPr/>
        </p:nvPicPr>
        <p:blipFill>
          <a:blip r:embed="rId6"/>
          <a:stretch>
            <a:fillRect/>
          </a:stretch>
        </p:blipFill>
        <p:spPr>
          <a:xfrm>
            <a:off x="10840853" y="241538"/>
            <a:ext cx="1089267" cy="1125576"/>
          </a:xfrm>
          <a:prstGeom prst="rect">
            <a:avLst/>
          </a:prstGeom>
        </p:spPr>
      </p:pic>
      <p:sp>
        <p:nvSpPr>
          <p:cNvPr id="15" name="TextBox 14">
            <a:extLst>
              <a:ext uri="{FF2B5EF4-FFF2-40B4-BE49-F238E27FC236}">
                <a16:creationId xmlns:a16="http://schemas.microsoft.com/office/drawing/2014/main" id="{D9328BAF-E892-BC5F-41D7-C02DC39DF717}"/>
              </a:ext>
            </a:extLst>
          </p:cNvPr>
          <p:cNvSpPr txBox="1"/>
          <p:nvPr/>
        </p:nvSpPr>
        <p:spPr>
          <a:xfrm>
            <a:off x="2228970" y="6305179"/>
            <a:ext cx="2539612" cy="377026"/>
          </a:xfrm>
          <a:prstGeom prst="rect">
            <a:avLst/>
          </a:prstGeom>
          <a:solidFill>
            <a:srgbClr val="44546A"/>
          </a:solidFill>
        </p:spPr>
        <p:txBody>
          <a:bodyPr wrap="square" rtlCol="0">
            <a:spAutoFit/>
          </a:bodyPr>
          <a:lstStyle/>
          <a:p>
            <a:pPr defTabSz="1463040"/>
            <a:r>
              <a:rPr lang="en-US" sz="1000" dirty="0">
                <a:solidFill>
                  <a:schemeClr val="bg1"/>
                </a:solidFill>
                <a:highlight>
                  <a:srgbClr val="44546A"/>
                </a:highlight>
                <a:latin typeface="Raleway Lining" panose="020B0503030101060003" pitchFamily="34" charset="77"/>
                <a:cs typeface="Arial" panose="020B0604020202020204" pitchFamily="34" charset="0"/>
              </a:rPr>
              <a:t>CA License No. 0C36861 </a:t>
            </a:r>
          </a:p>
          <a:p>
            <a:pPr defTabSz="1463040"/>
            <a:r>
              <a:rPr lang="en-US" sz="850" dirty="0">
                <a:solidFill>
                  <a:schemeClr val="bg1"/>
                </a:solidFill>
                <a:highlight>
                  <a:srgbClr val="44546A"/>
                </a:highlight>
                <a:latin typeface="Raleway Lining" panose="020B0503030101060003" pitchFamily="34" charset="77"/>
                <a:cs typeface="Arial" panose="020B0604020202020204" pitchFamily="34" charset="0"/>
              </a:rPr>
              <a:t>© 2024 Alliant Insurance Services, Inc. </a:t>
            </a:r>
          </a:p>
        </p:txBody>
      </p:sp>
      <p:sp>
        <p:nvSpPr>
          <p:cNvPr id="26" name="TextBox 25">
            <a:extLst>
              <a:ext uri="{FF2B5EF4-FFF2-40B4-BE49-F238E27FC236}">
                <a16:creationId xmlns:a16="http://schemas.microsoft.com/office/drawing/2014/main" id="{F7F12797-D5DD-8D87-A8CA-A8FF605D87CA}"/>
              </a:ext>
            </a:extLst>
          </p:cNvPr>
          <p:cNvSpPr txBox="1"/>
          <p:nvPr/>
        </p:nvSpPr>
        <p:spPr>
          <a:xfrm>
            <a:off x="5367647" y="6241901"/>
            <a:ext cx="6824353" cy="468830"/>
          </a:xfrm>
          <a:prstGeom prst="rect">
            <a:avLst/>
          </a:prstGeom>
          <a:noFill/>
        </p:spPr>
        <p:txBody>
          <a:bodyPr wrap="square" rtlCol="0">
            <a:noAutofit/>
          </a:bodyPr>
          <a:lstStyle/>
          <a:p>
            <a:pPr algn="l"/>
            <a:r>
              <a:rPr lang="en-US" sz="2400" b="1" i="1" dirty="0">
                <a:solidFill>
                  <a:schemeClr val="bg1"/>
                </a:solidFill>
                <a:latin typeface="Cambria Math" panose="02040503050406030204" pitchFamily="18" charset="0"/>
                <a:ea typeface="Cambria Math" panose="02040503050406030204" pitchFamily="18" charset="0"/>
              </a:rPr>
              <a:t>SWCA – 2025 Construction Executive Summit</a:t>
            </a:r>
          </a:p>
        </p:txBody>
      </p:sp>
    </p:spTree>
    <p:extLst>
      <p:ext uri="{BB962C8B-B14F-4D97-AF65-F5344CB8AC3E}">
        <p14:creationId xmlns:p14="http://schemas.microsoft.com/office/powerpoint/2010/main" val="28691687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EC9CE9A-4297-88AE-F1E2-5975C1FC71CA}"/>
              </a:ext>
            </a:extLst>
          </p:cNvPr>
          <p:cNvSpPr txBox="1">
            <a:spLocks/>
          </p:cNvSpPr>
          <p:nvPr/>
        </p:nvSpPr>
        <p:spPr>
          <a:xfrm>
            <a:off x="383309" y="327891"/>
            <a:ext cx="10515600" cy="102985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Lato Heavy" panose="020F0502020204030203" pitchFamily="34" charset="0"/>
                <a:ea typeface="Lato Heavy" panose="020F0502020204030203" pitchFamily="34" charset="0"/>
                <a:cs typeface="Lato Heavy" panose="020F0502020204030203" pitchFamily="34" charset="0"/>
              </a:defRPr>
            </a:lvl1pPr>
          </a:lstStyle>
          <a:p>
            <a:r>
              <a:rPr lang="en-US" sz="3600" b="1" u="sng" dirty="0"/>
              <a:t>Loss Analysis – </a:t>
            </a:r>
            <a:r>
              <a:rPr lang="en-US" sz="3600" b="1" i="1" u="sng" dirty="0"/>
              <a:t>Water loss during construction</a:t>
            </a:r>
          </a:p>
        </p:txBody>
      </p:sp>
      <p:sp>
        <p:nvSpPr>
          <p:cNvPr id="6" name="Content Placeholder 2">
            <a:extLst>
              <a:ext uri="{FF2B5EF4-FFF2-40B4-BE49-F238E27FC236}">
                <a16:creationId xmlns:a16="http://schemas.microsoft.com/office/drawing/2014/main" id="{4A4FF912-21C8-8D50-7F25-BB445D619854}"/>
              </a:ext>
            </a:extLst>
          </p:cNvPr>
          <p:cNvSpPr>
            <a:spLocks noGrp="1"/>
          </p:cNvSpPr>
          <p:nvPr>
            <p:ph sz="half" idx="1"/>
          </p:nvPr>
        </p:nvSpPr>
        <p:spPr>
          <a:xfrm>
            <a:off x="838199" y="1825625"/>
            <a:ext cx="10329809" cy="4351338"/>
          </a:xfrm>
        </p:spPr>
        <p:txBody>
          <a:bodyPr/>
          <a:lstStyle/>
          <a:p>
            <a:r>
              <a:rPr lang="en-US" dirty="0"/>
              <a:t>Water mitigation 	and demo					$120,000</a:t>
            </a:r>
          </a:p>
          <a:p>
            <a:r>
              <a:rPr lang="en-US" dirty="0"/>
              <a:t>Repair/replace drywall, insulation, flooring, cabs, etc.	$450,000</a:t>
            </a:r>
          </a:p>
          <a:p>
            <a:r>
              <a:rPr lang="en-US" dirty="0"/>
              <a:t>Additional project overhead – 8 week delay		  $80,000</a:t>
            </a:r>
          </a:p>
          <a:p>
            <a:pPr marL="0" indent="0">
              <a:buNone/>
            </a:pPr>
            <a:endParaRPr lang="en-US" dirty="0"/>
          </a:p>
          <a:p>
            <a:pPr marL="0" indent="0">
              <a:buNone/>
            </a:pPr>
            <a:endParaRPr lang="en-US" dirty="0"/>
          </a:p>
          <a:p>
            <a:pPr marL="0" indent="0">
              <a:buNone/>
            </a:pPr>
            <a:endParaRPr lang="en-US" dirty="0"/>
          </a:p>
          <a:p>
            <a:pPr marL="0" indent="0">
              <a:buNone/>
            </a:pPr>
            <a:r>
              <a:rPr lang="en-US" dirty="0"/>
              <a:t>									_________</a:t>
            </a:r>
          </a:p>
          <a:p>
            <a:pPr marL="0" indent="0">
              <a:buNone/>
            </a:pPr>
            <a:r>
              <a:rPr lang="en-US" dirty="0"/>
              <a:t>Total cost of Re-work due to one loose fitting		  </a:t>
            </a:r>
            <a:r>
              <a:rPr lang="en-US" b="1" i="1" dirty="0">
                <a:solidFill>
                  <a:srgbClr val="FF0000"/>
                </a:solidFill>
              </a:rPr>
              <a:t>$650,000</a:t>
            </a:r>
          </a:p>
          <a:p>
            <a:pPr marL="0" indent="0">
              <a:buNone/>
            </a:pPr>
            <a:endParaRPr lang="en-US" dirty="0"/>
          </a:p>
        </p:txBody>
      </p:sp>
      <p:sp>
        <p:nvSpPr>
          <p:cNvPr id="2" name="Rectangle 1">
            <a:extLst>
              <a:ext uri="{FF2B5EF4-FFF2-40B4-BE49-F238E27FC236}">
                <a16:creationId xmlns:a16="http://schemas.microsoft.com/office/drawing/2014/main" id="{6C01AD5F-5093-2D25-E872-CC629F7E5672}"/>
              </a:ext>
            </a:extLst>
          </p:cNvPr>
          <p:cNvSpPr/>
          <p:nvPr/>
        </p:nvSpPr>
        <p:spPr>
          <a:xfrm>
            <a:off x="0" y="6129385"/>
            <a:ext cx="12192000" cy="72861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408FD57B-6C7A-6144-71D0-FFB02DC4C0E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57669" y="6332933"/>
            <a:ext cx="1474853" cy="321518"/>
          </a:xfrm>
          <a:prstGeom prst="rect">
            <a:avLst/>
          </a:prstGeom>
        </p:spPr>
      </p:pic>
      <p:pic>
        <p:nvPicPr>
          <p:cNvPr id="4" name="Picture 3">
            <a:extLst>
              <a:ext uri="{FF2B5EF4-FFF2-40B4-BE49-F238E27FC236}">
                <a16:creationId xmlns:a16="http://schemas.microsoft.com/office/drawing/2014/main" id="{7520666B-956A-607A-5EC1-0B06A9FD3E82}"/>
              </a:ext>
            </a:extLst>
          </p:cNvPr>
          <p:cNvPicPr>
            <a:picLocks noChangeAspect="1"/>
          </p:cNvPicPr>
          <p:nvPr/>
        </p:nvPicPr>
        <p:blipFill>
          <a:blip r:embed="rId4"/>
          <a:stretch>
            <a:fillRect/>
          </a:stretch>
        </p:blipFill>
        <p:spPr>
          <a:xfrm>
            <a:off x="10840853" y="241538"/>
            <a:ext cx="1089267" cy="1125576"/>
          </a:xfrm>
          <a:prstGeom prst="rect">
            <a:avLst/>
          </a:prstGeom>
        </p:spPr>
      </p:pic>
      <p:sp>
        <p:nvSpPr>
          <p:cNvPr id="7" name="TextBox 6">
            <a:extLst>
              <a:ext uri="{FF2B5EF4-FFF2-40B4-BE49-F238E27FC236}">
                <a16:creationId xmlns:a16="http://schemas.microsoft.com/office/drawing/2014/main" id="{472F5EBA-E5B7-40AD-E27A-099B6596A077}"/>
              </a:ext>
            </a:extLst>
          </p:cNvPr>
          <p:cNvSpPr txBox="1"/>
          <p:nvPr/>
        </p:nvSpPr>
        <p:spPr>
          <a:xfrm>
            <a:off x="2228970" y="6305179"/>
            <a:ext cx="2539612" cy="377026"/>
          </a:xfrm>
          <a:prstGeom prst="rect">
            <a:avLst/>
          </a:prstGeom>
          <a:solidFill>
            <a:srgbClr val="44546A"/>
          </a:solidFill>
        </p:spPr>
        <p:txBody>
          <a:bodyPr wrap="square" rtlCol="0">
            <a:spAutoFit/>
          </a:bodyPr>
          <a:lstStyle/>
          <a:p>
            <a:pPr defTabSz="1463040"/>
            <a:r>
              <a:rPr lang="en-US" sz="1000" dirty="0">
                <a:solidFill>
                  <a:schemeClr val="bg1"/>
                </a:solidFill>
                <a:highlight>
                  <a:srgbClr val="44546A"/>
                </a:highlight>
                <a:latin typeface="Raleway Lining" panose="020B0503030101060003" pitchFamily="34" charset="77"/>
                <a:cs typeface="Arial" panose="020B0604020202020204" pitchFamily="34" charset="0"/>
              </a:rPr>
              <a:t>CA License No. 0C36861 </a:t>
            </a:r>
          </a:p>
          <a:p>
            <a:pPr defTabSz="1463040"/>
            <a:r>
              <a:rPr lang="en-US" sz="850" dirty="0">
                <a:solidFill>
                  <a:schemeClr val="bg1"/>
                </a:solidFill>
                <a:highlight>
                  <a:srgbClr val="44546A"/>
                </a:highlight>
                <a:latin typeface="Raleway Lining" panose="020B0503030101060003" pitchFamily="34" charset="77"/>
                <a:cs typeface="Arial" panose="020B0604020202020204" pitchFamily="34" charset="0"/>
              </a:rPr>
              <a:t>© 2024 Alliant Insurance Services, Inc. </a:t>
            </a:r>
          </a:p>
        </p:txBody>
      </p:sp>
      <p:sp>
        <p:nvSpPr>
          <p:cNvPr id="8" name="TextBox 7">
            <a:extLst>
              <a:ext uri="{FF2B5EF4-FFF2-40B4-BE49-F238E27FC236}">
                <a16:creationId xmlns:a16="http://schemas.microsoft.com/office/drawing/2014/main" id="{18171C33-D42C-3F10-6155-C5F91179BEDD}"/>
              </a:ext>
            </a:extLst>
          </p:cNvPr>
          <p:cNvSpPr txBox="1"/>
          <p:nvPr/>
        </p:nvSpPr>
        <p:spPr>
          <a:xfrm>
            <a:off x="5367647" y="6241901"/>
            <a:ext cx="6824353" cy="468830"/>
          </a:xfrm>
          <a:prstGeom prst="rect">
            <a:avLst/>
          </a:prstGeom>
          <a:noFill/>
        </p:spPr>
        <p:txBody>
          <a:bodyPr wrap="square" rtlCol="0">
            <a:noAutofit/>
          </a:bodyPr>
          <a:lstStyle/>
          <a:p>
            <a:pPr algn="l"/>
            <a:r>
              <a:rPr lang="en-US" sz="2400" b="1" i="1" dirty="0">
                <a:solidFill>
                  <a:schemeClr val="bg1"/>
                </a:solidFill>
                <a:latin typeface="Cambria Math" panose="02040503050406030204" pitchFamily="18" charset="0"/>
                <a:ea typeface="Cambria Math" panose="02040503050406030204" pitchFamily="18" charset="0"/>
              </a:rPr>
              <a:t>SWCA – 2025 Construction Executive Summit</a:t>
            </a:r>
          </a:p>
        </p:txBody>
      </p:sp>
    </p:spTree>
    <p:extLst>
      <p:ext uri="{BB962C8B-B14F-4D97-AF65-F5344CB8AC3E}">
        <p14:creationId xmlns:p14="http://schemas.microsoft.com/office/powerpoint/2010/main" val="30920109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EC9CE9A-4297-88AE-F1E2-5975C1FC71CA}"/>
              </a:ext>
            </a:extLst>
          </p:cNvPr>
          <p:cNvSpPr txBox="1">
            <a:spLocks/>
          </p:cNvSpPr>
          <p:nvPr/>
        </p:nvSpPr>
        <p:spPr>
          <a:xfrm>
            <a:off x="383309" y="327891"/>
            <a:ext cx="10515600" cy="102985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Lato Heavy" panose="020F0502020204030203" pitchFamily="34" charset="0"/>
                <a:ea typeface="Lato Heavy" panose="020F0502020204030203" pitchFamily="34" charset="0"/>
                <a:cs typeface="Lato Heavy" panose="020F0502020204030203" pitchFamily="34" charset="0"/>
              </a:defRPr>
            </a:lvl1pPr>
          </a:lstStyle>
          <a:p>
            <a:r>
              <a:rPr lang="en-US" sz="3600" b="1" u="sng" dirty="0"/>
              <a:t>Loss Analysis – </a:t>
            </a:r>
            <a:r>
              <a:rPr lang="en-US" sz="3600" b="1" i="1" u="sng" dirty="0"/>
              <a:t>Water loss during construction</a:t>
            </a:r>
          </a:p>
        </p:txBody>
      </p:sp>
      <p:sp>
        <p:nvSpPr>
          <p:cNvPr id="6" name="Content Placeholder 2">
            <a:extLst>
              <a:ext uri="{FF2B5EF4-FFF2-40B4-BE49-F238E27FC236}">
                <a16:creationId xmlns:a16="http://schemas.microsoft.com/office/drawing/2014/main" id="{4A4FF912-21C8-8D50-7F25-BB445D619854}"/>
              </a:ext>
            </a:extLst>
          </p:cNvPr>
          <p:cNvSpPr>
            <a:spLocks noGrp="1"/>
          </p:cNvSpPr>
          <p:nvPr>
            <p:ph sz="half" idx="1"/>
          </p:nvPr>
        </p:nvSpPr>
        <p:spPr>
          <a:xfrm>
            <a:off x="838199" y="1825625"/>
            <a:ext cx="10329809" cy="4351338"/>
          </a:xfrm>
        </p:spPr>
        <p:txBody>
          <a:bodyPr>
            <a:normAutofit/>
          </a:bodyPr>
          <a:lstStyle/>
          <a:p>
            <a:r>
              <a:rPr lang="en-US" dirty="0"/>
              <a:t>Water mitigation 	and demo					$120,000</a:t>
            </a:r>
          </a:p>
          <a:p>
            <a:r>
              <a:rPr lang="en-US" dirty="0"/>
              <a:t>Repair/replace drywall, insulation, flooring, cabs, etc.	$450,000</a:t>
            </a:r>
          </a:p>
          <a:p>
            <a:r>
              <a:rPr lang="en-US" dirty="0"/>
              <a:t>Additional project overhead – 8 week delay		  $80,000</a:t>
            </a:r>
          </a:p>
          <a:p>
            <a:r>
              <a:rPr lang="en-US" dirty="0"/>
              <a:t>Lost productivity – all other trades				$300,000</a:t>
            </a:r>
          </a:p>
          <a:p>
            <a:pPr marL="0" indent="0">
              <a:buNone/>
            </a:pPr>
            <a:endParaRPr lang="en-US" dirty="0"/>
          </a:p>
          <a:p>
            <a:pPr marL="0" indent="0">
              <a:buNone/>
            </a:pPr>
            <a:endParaRPr lang="en-US" dirty="0"/>
          </a:p>
          <a:p>
            <a:pPr marL="0" indent="0">
              <a:buNone/>
            </a:pPr>
            <a:r>
              <a:rPr lang="en-US" dirty="0"/>
              <a:t>									_________</a:t>
            </a:r>
          </a:p>
          <a:p>
            <a:pPr marL="0" indent="0">
              <a:buNone/>
            </a:pPr>
            <a:r>
              <a:rPr lang="en-US" dirty="0"/>
              <a:t>Total cost of Re-work due to one loose fitting		  </a:t>
            </a:r>
            <a:r>
              <a:rPr lang="en-US" b="1" i="1" dirty="0">
                <a:solidFill>
                  <a:srgbClr val="FF0000"/>
                </a:solidFill>
              </a:rPr>
              <a:t>$950,000</a:t>
            </a:r>
          </a:p>
          <a:p>
            <a:pPr marL="0" indent="0">
              <a:buNone/>
            </a:pPr>
            <a:endParaRPr lang="en-US" dirty="0"/>
          </a:p>
        </p:txBody>
      </p:sp>
      <p:sp>
        <p:nvSpPr>
          <p:cNvPr id="2" name="Rectangle 1">
            <a:extLst>
              <a:ext uri="{FF2B5EF4-FFF2-40B4-BE49-F238E27FC236}">
                <a16:creationId xmlns:a16="http://schemas.microsoft.com/office/drawing/2014/main" id="{ABB81D93-7EFD-A124-CF69-0B75F5E27AB0}"/>
              </a:ext>
            </a:extLst>
          </p:cNvPr>
          <p:cNvSpPr/>
          <p:nvPr/>
        </p:nvSpPr>
        <p:spPr>
          <a:xfrm>
            <a:off x="0" y="6129385"/>
            <a:ext cx="12192000" cy="72861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E800CAE-3F55-0BC4-FF31-39ABFEF1144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57669" y="6332933"/>
            <a:ext cx="1474853" cy="321518"/>
          </a:xfrm>
          <a:prstGeom prst="rect">
            <a:avLst/>
          </a:prstGeom>
        </p:spPr>
      </p:pic>
      <p:pic>
        <p:nvPicPr>
          <p:cNvPr id="4" name="Picture 3">
            <a:extLst>
              <a:ext uri="{FF2B5EF4-FFF2-40B4-BE49-F238E27FC236}">
                <a16:creationId xmlns:a16="http://schemas.microsoft.com/office/drawing/2014/main" id="{64A2BB78-DA81-C8B3-9B1D-42C8A7577398}"/>
              </a:ext>
            </a:extLst>
          </p:cNvPr>
          <p:cNvPicPr>
            <a:picLocks noChangeAspect="1"/>
          </p:cNvPicPr>
          <p:nvPr/>
        </p:nvPicPr>
        <p:blipFill>
          <a:blip r:embed="rId4"/>
          <a:stretch>
            <a:fillRect/>
          </a:stretch>
        </p:blipFill>
        <p:spPr>
          <a:xfrm>
            <a:off x="10840853" y="241538"/>
            <a:ext cx="1089267" cy="1125576"/>
          </a:xfrm>
          <a:prstGeom prst="rect">
            <a:avLst/>
          </a:prstGeom>
        </p:spPr>
      </p:pic>
      <p:sp>
        <p:nvSpPr>
          <p:cNvPr id="7" name="TextBox 6">
            <a:extLst>
              <a:ext uri="{FF2B5EF4-FFF2-40B4-BE49-F238E27FC236}">
                <a16:creationId xmlns:a16="http://schemas.microsoft.com/office/drawing/2014/main" id="{E1ED6719-C5EF-D96E-F19C-1B5B6B989683}"/>
              </a:ext>
            </a:extLst>
          </p:cNvPr>
          <p:cNvSpPr txBox="1"/>
          <p:nvPr/>
        </p:nvSpPr>
        <p:spPr>
          <a:xfrm>
            <a:off x="2228970" y="6305179"/>
            <a:ext cx="2539612" cy="377026"/>
          </a:xfrm>
          <a:prstGeom prst="rect">
            <a:avLst/>
          </a:prstGeom>
          <a:solidFill>
            <a:srgbClr val="44546A"/>
          </a:solidFill>
        </p:spPr>
        <p:txBody>
          <a:bodyPr wrap="square" rtlCol="0">
            <a:spAutoFit/>
          </a:bodyPr>
          <a:lstStyle/>
          <a:p>
            <a:pPr defTabSz="1463040"/>
            <a:r>
              <a:rPr lang="en-US" sz="1000" dirty="0">
                <a:solidFill>
                  <a:schemeClr val="bg1"/>
                </a:solidFill>
                <a:highlight>
                  <a:srgbClr val="44546A"/>
                </a:highlight>
                <a:latin typeface="Raleway Lining" panose="020B0503030101060003" pitchFamily="34" charset="77"/>
                <a:cs typeface="Arial" panose="020B0604020202020204" pitchFamily="34" charset="0"/>
              </a:rPr>
              <a:t>CA License No. 0C36861 </a:t>
            </a:r>
          </a:p>
          <a:p>
            <a:pPr defTabSz="1463040"/>
            <a:r>
              <a:rPr lang="en-US" sz="850" dirty="0">
                <a:solidFill>
                  <a:schemeClr val="bg1"/>
                </a:solidFill>
                <a:highlight>
                  <a:srgbClr val="44546A"/>
                </a:highlight>
                <a:latin typeface="Raleway Lining" panose="020B0503030101060003" pitchFamily="34" charset="77"/>
                <a:cs typeface="Arial" panose="020B0604020202020204" pitchFamily="34" charset="0"/>
              </a:rPr>
              <a:t>© 2024 Alliant Insurance Services, Inc. </a:t>
            </a:r>
          </a:p>
        </p:txBody>
      </p:sp>
      <p:sp>
        <p:nvSpPr>
          <p:cNvPr id="8" name="TextBox 7">
            <a:extLst>
              <a:ext uri="{FF2B5EF4-FFF2-40B4-BE49-F238E27FC236}">
                <a16:creationId xmlns:a16="http://schemas.microsoft.com/office/drawing/2014/main" id="{DC678365-D195-FE34-DE0D-9AAFE603285C}"/>
              </a:ext>
            </a:extLst>
          </p:cNvPr>
          <p:cNvSpPr txBox="1"/>
          <p:nvPr/>
        </p:nvSpPr>
        <p:spPr>
          <a:xfrm>
            <a:off x="5367647" y="6241901"/>
            <a:ext cx="6824353" cy="468830"/>
          </a:xfrm>
          <a:prstGeom prst="rect">
            <a:avLst/>
          </a:prstGeom>
          <a:noFill/>
        </p:spPr>
        <p:txBody>
          <a:bodyPr wrap="square" rtlCol="0">
            <a:noAutofit/>
          </a:bodyPr>
          <a:lstStyle/>
          <a:p>
            <a:pPr algn="l"/>
            <a:r>
              <a:rPr lang="en-US" sz="2400" b="1" i="1" dirty="0">
                <a:solidFill>
                  <a:schemeClr val="bg1"/>
                </a:solidFill>
                <a:latin typeface="Cambria Math" panose="02040503050406030204" pitchFamily="18" charset="0"/>
                <a:ea typeface="Cambria Math" panose="02040503050406030204" pitchFamily="18" charset="0"/>
              </a:rPr>
              <a:t>SWCA – 2025 Construction Executive Summit</a:t>
            </a:r>
          </a:p>
        </p:txBody>
      </p:sp>
    </p:spTree>
    <p:extLst>
      <p:ext uri="{BB962C8B-B14F-4D97-AF65-F5344CB8AC3E}">
        <p14:creationId xmlns:p14="http://schemas.microsoft.com/office/powerpoint/2010/main" val="39867744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EC9CE9A-4297-88AE-F1E2-5975C1FC71CA}"/>
              </a:ext>
            </a:extLst>
          </p:cNvPr>
          <p:cNvSpPr txBox="1">
            <a:spLocks/>
          </p:cNvSpPr>
          <p:nvPr/>
        </p:nvSpPr>
        <p:spPr>
          <a:xfrm>
            <a:off x="383309" y="327891"/>
            <a:ext cx="10515600" cy="102985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Lato Heavy" panose="020F0502020204030203" pitchFamily="34" charset="0"/>
                <a:ea typeface="Lato Heavy" panose="020F0502020204030203" pitchFamily="34" charset="0"/>
                <a:cs typeface="Lato Heavy" panose="020F0502020204030203" pitchFamily="34" charset="0"/>
              </a:defRPr>
            </a:lvl1pPr>
          </a:lstStyle>
          <a:p>
            <a:r>
              <a:rPr lang="en-US" sz="3600" b="1" u="sng" dirty="0"/>
              <a:t>Loss Analysis – </a:t>
            </a:r>
            <a:r>
              <a:rPr lang="en-US" sz="3600" b="1" i="1" u="sng" dirty="0"/>
              <a:t>Water loss during construction</a:t>
            </a:r>
          </a:p>
        </p:txBody>
      </p:sp>
      <p:sp>
        <p:nvSpPr>
          <p:cNvPr id="6" name="Content Placeholder 2">
            <a:extLst>
              <a:ext uri="{FF2B5EF4-FFF2-40B4-BE49-F238E27FC236}">
                <a16:creationId xmlns:a16="http://schemas.microsoft.com/office/drawing/2014/main" id="{4A4FF912-21C8-8D50-7F25-BB445D619854}"/>
              </a:ext>
            </a:extLst>
          </p:cNvPr>
          <p:cNvSpPr>
            <a:spLocks noGrp="1"/>
          </p:cNvSpPr>
          <p:nvPr>
            <p:ph sz="half" idx="1"/>
          </p:nvPr>
        </p:nvSpPr>
        <p:spPr>
          <a:xfrm>
            <a:off x="838200" y="1625373"/>
            <a:ext cx="10201978" cy="2958131"/>
          </a:xfrm>
        </p:spPr>
        <p:txBody>
          <a:bodyPr>
            <a:normAutofit fontScale="62500" lnSpcReduction="20000"/>
          </a:bodyPr>
          <a:lstStyle/>
          <a:p>
            <a:r>
              <a:rPr lang="en-US" dirty="0"/>
              <a:t>Water mitigation and demo						 $120,000</a:t>
            </a:r>
          </a:p>
          <a:p>
            <a:r>
              <a:rPr lang="en-US" dirty="0"/>
              <a:t>Repair/replace drywall, insulation, flooring, cabs, etc.	  			 $450,000</a:t>
            </a:r>
          </a:p>
          <a:p>
            <a:r>
              <a:rPr lang="en-US" dirty="0"/>
              <a:t>Additional project overhead – 8 week delay		    			   $80,000</a:t>
            </a:r>
          </a:p>
          <a:p>
            <a:r>
              <a:rPr lang="en-US" dirty="0"/>
              <a:t>Lost productivity – all other trades				  		 $300,000</a:t>
            </a:r>
          </a:p>
          <a:p>
            <a:r>
              <a:rPr lang="en-US" dirty="0"/>
              <a:t>Lost Business Income – Owner				  		 $400,000</a:t>
            </a:r>
          </a:p>
          <a:p>
            <a:pPr marL="0" indent="0">
              <a:buNone/>
            </a:pPr>
            <a:r>
              <a:rPr lang="en-US" dirty="0"/>
              <a:t>									_________</a:t>
            </a:r>
          </a:p>
          <a:p>
            <a:pPr marL="0" indent="0">
              <a:buNone/>
            </a:pPr>
            <a:r>
              <a:rPr lang="en-US" dirty="0"/>
              <a:t>Total cost of Re-work due to one loose fitting					</a:t>
            </a:r>
            <a:r>
              <a:rPr lang="en-US" b="1" i="1" u="sng" dirty="0">
                <a:solidFill>
                  <a:srgbClr val="FF0000"/>
                </a:solidFill>
              </a:rPr>
              <a:t>$1,350,000</a:t>
            </a:r>
          </a:p>
          <a:p>
            <a:pPr marL="0" indent="0">
              <a:buNone/>
            </a:pPr>
            <a:r>
              <a:rPr lang="en-US" dirty="0"/>
              <a:t>	Less Insurance Coverage						$1,050,000</a:t>
            </a:r>
          </a:p>
          <a:p>
            <a:pPr marL="0" indent="0">
              <a:buNone/>
            </a:pPr>
            <a:r>
              <a:rPr lang="en-US" dirty="0"/>
              <a:t>	Total uncovered loss by GC and Subcontractor				   $300,000</a:t>
            </a:r>
          </a:p>
        </p:txBody>
      </p:sp>
      <p:sp>
        <p:nvSpPr>
          <p:cNvPr id="2" name="Rectangle 1">
            <a:extLst>
              <a:ext uri="{FF2B5EF4-FFF2-40B4-BE49-F238E27FC236}">
                <a16:creationId xmlns:a16="http://schemas.microsoft.com/office/drawing/2014/main" id="{EF72622B-C0BC-D2AB-31D4-5B99372DCE10}"/>
              </a:ext>
            </a:extLst>
          </p:cNvPr>
          <p:cNvSpPr/>
          <p:nvPr/>
        </p:nvSpPr>
        <p:spPr>
          <a:xfrm>
            <a:off x="0" y="6129385"/>
            <a:ext cx="12192000" cy="72861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5498BD7A-1590-F12B-45F5-2EECADFA286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57669" y="6332933"/>
            <a:ext cx="1474853" cy="321518"/>
          </a:xfrm>
          <a:prstGeom prst="rect">
            <a:avLst/>
          </a:prstGeom>
        </p:spPr>
      </p:pic>
      <p:pic>
        <p:nvPicPr>
          <p:cNvPr id="7" name="Picture 6">
            <a:extLst>
              <a:ext uri="{FF2B5EF4-FFF2-40B4-BE49-F238E27FC236}">
                <a16:creationId xmlns:a16="http://schemas.microsoft.com/office/drawing/2014/main" id="{2FBFE6CB-B962-0FC8-6B65-94639090CF00}"/>
              </a:ext>
            </a:extLst>
          </p:cNvPr>
          <p:cNvPicPr>
            <a:picLocks noChangeAspect="1"/>
          </p:cNvPicPr>
          <p:nvPr/>
        </p:nvPicPr>
        <p:blipFill>
          <a:blip r:embed="rId4"/>
          <a:stretch>
            <a:fillRect/>
          </a:stretch>
        </p:blipFill>
        <p:spPr>
          <a:xfrm>
            <a:off x="10840853" y="241538"/>
            <a:ext cx="1089267" cy="1125576"/>
          </a:xfrm>
          <a:prstGeom prst="rect">
            <a:avLst/>
          </a:prstGeom>
        </p:spPr>
      </p:pic>
      <p:sp>
        <p:nvSpPr>
          <p:cNvPr id="8" name="TextBox 7">
            <a:extLst>
              <a:ext uri="{FF2B5EF4-FFF2-40B4-BE49-F238E27FC236}">
                <a16:creationId xmlns:a16="http://schemas.microsoft.com/office/drawing/2014/main" id="{32FC2CCE-ED1F-3246-B541-173470BC238F}"/>
              </a:ext>
            </a:extLst>
          </p:cNvPr>
          <p:cNvSpPr txBox="1"/>
          <p:nvPr/>
        </p:nvSpPr>
        <p:spPr>
          <a:xfrm>
            <a:off x="2228970" y="6305179"/>
            <a:ext cx="2539612" cy="377026"/>
          </a:xfrm>
          <a:prstGeom prst="rect">
            <a:avLst/>
          </a:prstGeom>
          <a:solidFill>
            <a:srgbClr val="44546A"/>
          </a:solidFill>
        </p:spPr>
        <p:txBody>
          <a:bodyPr wrap="square" rtlCol="0">
            <a:spAutoFit/>
          </a:bodyPr>
          <a:lstStyle/>
          <a:p>
            <a:pPr defTabSz="1463040"/>
            <a:r>
              <a:rPr lang="en-US" sz="1000" dirty="0">
                <a:solidFill>
                  <a:schemeClr val="bg1"/>
                </a:solidFill>
                <a:highlight>
                  <a:srgbClr val="44546A"/>
                </a:highlight>
                <a:latin typeface="Raleway Lining" panose="020B0503030101060003" pitchFamily="34" charset="77"/>
                <a:cs typeface="Arial" panose="020B0604020202020204" pitchFamily="34" charset="0"/>
              </a:rPr>
              <a:t>CA License No. 0C36861 </a:t>
            </a:r>
          </a:p>
          <a:p>
            <a:pPr defTabSz="1463040"/>
            <a:r>
              <a:rPr lang="en-US" sz="850" dirty="0">
                <a:solidFill>
                  <a:schemeClr val="bg1"/>
                </a:solidFill>
                <a:highlight>
                  <a:srgbClr val="44546A"/>
                </a:highlight>
                <a:latin typeface="Raleway Lining" panose="020B0503030101060003" pitchFamily="34" charset="77"/>
                <a:cs typeface="Arial" panose="020B0604020202020204" pitchFamily="34" charset="0"/>
              </a:rPr>
              <a:t>© 2024 Alliant Insurance Services, Inc. </a:t>
            </a:r>
          </a:p>
        </p:txBody>
      </p:sp>
      <p:sp>
        <p:nvSpPr>
          <p:cNvPr id="9" name="TextBox 8">
            <a:extLst>
              <a:ext uri="{FF2B5EF4-FFF2-40B4-BE49-F238E27FC236}">
                <a16:creationId xmlns:a16="http://schemas.microsoft.com/office/drawing/2014/main" id="{F8039A32-0356-48AF-7710-B4F8FBA277B7}"/>
              </a:ext>
            </a:extLst>
          </p:cNvPr>
          <p:cNvSpPr txBox="1"/>
          <p:nvPr/>
        </p:nvSpPr>
        <p:spPr>
          <a:xfrm>
            <a:off x="5367647" y="6241901"/>
            <a:ext cx="6824353" cy="468830"/>
          </a:xfrm>
          <a:prstGeom prst="rect">
            <a:avLst/>
          </a:prstGeom>
          <a:noFill/>
        </p:spPr>
        <p:txBody>
          <a:bodyPr wrap="square" rtlCol="0">
            <a:noAutofit/>
          </a:bodyPr>
          <a:lstStyle/>
          <a:p>
            <a:pPr algn="l"/>
            <a:r>
              <a:rPr lang="en-US" sz="2400" b="1" i="1" dirty="0">
                <a:solidFill>
                  <a:schemeClr val="bg1"/>
                </a:solidFill>
                <a:latin typeface="Cambria Math" panose="02040503050406030204" pitchFamily="18" charset="0"/>
                <a:ea typeface="Cambria Math" panose="02040503050406030204" pitchFamily="18" charset="0"/>
              </a:rPr>
              <a:t>SWCA – 2025 Construction Executive Summit</a:t>
            </a:r>
          </a:p>
        </p:txBody>
      </p:sp>
      <p:pic>
        <p:nvPicPr>
          <p:cNvPr id="13" name="Picture 12">
            <a:extLst>
              <a:ext uri="{FF2B5EF4-FFF2-40B4-BE49-F238E27FC236}">
                <a16:creationId xmlns:a16="http://schemas.microsoft.com/office/drawing/2014/main" id="{60F25450-0DF0-B140-7AD2-A36BE6991032}"/>
              </a:ext>
            </a:extLst>
          </p:cNvPr>
          <p:cNvPicPr>
            <a:picLocks noChangeAspect="1"/>
          </p:cNvPicPr>
          <p:nvPr/>
        </p:nvPicPr>
        <p:blipFill>
          <a:blip r:embed="rId5"/>
          <a:stretch>
            <a:fillRect/>
          </a:stretch>
        </p:blipFill>
        <p:spPr>
          <a:xfrm>
            <a:off x="5694900" y="4434093"/>
            <a:ext cx="6235220" cy="1597068"/>
          </a:xfrm>
          <a:prstGeom prst="rect">
            <a:avLst/>
          </a:prstGeom>
        </p:spPr>
      </p:pic>
    </p:spTree>
    <p:extLst>
      <p:ext uri="{BB962C8B-B14F-4D97-AF65-F5344CB8AC3E}">
        <p14:creationId xmlns:p14="http://schemas.microsoft.com/office/powerpoint/2010/main" val="4015414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EC9CE9A-4297-88AE-F1E2-5975C1FC71CA}"/>
              </a:ext>
            </a:extLst>
          </p:cNvPr>
          <p:cNvSpPr txBox="1">
            <a:spLocks/>
          </p:cNvSpPr>
          <p:nvPr/>
        </p:nvSpPr>
        <p:spPr>
          <a:xfrm>
            <a:off x="383309" y="327891"/>
            <a:ext cx="10515600" cy="102985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Lato Heavy" panose="020F0502020204030203" pitchFamily="34" charset="0"/>
                <a:ea typeface="Lato Heavy" panose="020F0502020204030203" pitchFamily="34" charset="0"/>
                <a:cs typeface="Lato Heavy" panose="020F0502020204030203" pitchFamily="34" charset="0"/>
              </a:defRPr>
            </a:lvl1pPr>
          </a:lstStyle>
          <a:p>
            <a:r>
              <a:rPr lang="en-US" sz="3600" b="1" u="sng" dirty="0"/>
              <a:t>Work Volume required to overcome the Loss</a:t>
            </a:r>
            <a:endParaRPr lang="en-US" sz="3600" b="1" i="1" u="sng" dirty="0"/>
          </a:p>
        </p:txBody>
      </p:sp>
      <p:sp>
        <p:nvSpPr>
          <p:cNvPr id="6" name="Content Placeholder 2">
            <a:extLst>
              <a:ext uri="{FF2B5EF4-FFF2-40B4-BE49-F238E27FC236}">
                <a16:creationId xmlns:a16="http://schemas.microsoft.com/office/drawing/2014/main" id="{4A4FF912-21C8-8D50-7F25-BB445D619854}"/>
              </a:ext>
            </a:extLst>
          </p:cNvPr>
          <p:cNvSpPr>
            <a:spLocks noGrp="1"/>
          </p:cNvSpPr>
          <p:nvPr>
            <p:ph sz="half" idx="1"/>
          </p:nvPr>
        </p:nvSpPr>
        <p:spPr>
          <a:xfrm>
            <a:off x="838200" y="1625373"/>
            <a:ext cx="10201978" cy="2958131"/>
          </a:xfrm>
        </p:spPr>
        <p:txBody>
          <a:bodyPr>
            <a:normAutofit/>
          </a:bodyPr>
          <a:lstStyle/>
          <a:p>
            <a:pPr marL="0" indent="0">
              <a:buNone/>
            </a:pPr>
            <a:r>
              <a:rPr lang="en-US" sz="2400" dirty="0"/>
              <a:t>Total uncovered loss by GC and Subcontractor		   $300,000</a:t>
            </a:r>
          </a:p>
        </p:txBody>
      </p:sp>
      <p:sp>
        <p:nvSpPr>
          <p:cNvPr id="2" name="Rectangle 1">
            <a:extLst>
              <a:ext uri="{FF2B5EF4-FFF2-40B4-BE49-F238E27FC236}">
                <a16:creationId xmlns:a16="http://schemas.microsoft.com/office/drawing/2014/main" id="{EF72622B-C0BC-D2AB-31D4-5B99372DCE10}"/>
              </a:ext>
            </a:extLst>
          </p:cNvPr>
          <p:cNvSpPr/>
          <p:nvPr/>
        </p:nvSpPr>
        <p:spPr>
          <a:xfrm>
            <a:off x="0" y="6129385"/>
            <a:ext cx="12192000" cy="72861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5498BD7A-1590-F12B-45F5-2EECADFA286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57669" y="6332933"/>
            <a:ext cx="1474853" cy="321518"/>
          </a:xfrm>
          <a:prstGeom prst="rect">
            <a:avLst/>
          </a:prstGeom>
        </p:spPr>
      </p:pic>
      <p:pic>
        <p:nvPicPr>
          <p:cNvPr id="7" name="Picture 6">
            <a:extLst>
              <a:ext uri="{FF2B5EF4-FFF2-40B4-BE49-F238E27FC236}">
                <a16:creationId xmlns:a16="http://schemas.microsoft.com/office/drawing/2014/main" id="{2FBFE6CB-B962-0FC8-6B65-94639090CF00}"/>
              </a:ext>
            </a:extLst>
          </p:cNvPr>
          <p:cNvPicPr>
            <a:picLocks noChangeAspect="1"/>
          </p:cNvPicPr>
          <p:nvPr/>
        </p:nvPicPr>
        <p:blipFill>
          <a:blip r:embed="rId4"/>
          <a:stretch>
            <a:fillRect/>
          </a:stretch>
        </p:blipFill>
        <p:spPr>
          <a:xfrm>
            <a:off x="10840853" y="241538"/>
            <a:ext cx="1089267" cy="1125576"/>
          </a:xfrm>
          <a:prstGeom prst="rect">
            <a:avLst/>
          </a:prstGeom>
        </p:spPr>
      </p:pic>
      <p:sp>
        <p:nvSpPr>
          <p:cNvPr id="8" name="TextBox 7">
            <a:extLst>
              <a:ext uri="{FF2B5EF4-FFF2-40B4-BE49-F238E27FC236}">
                <a16:creationId xmlns:a16="http://schemas.microsoft.com/office/drawing/2014/main" id="{32FC2CCE-ED1F-3246-B541-173470BC238F}"/>
              </a:ext>
            </a:extLst>
          </p:cNvPr>
          <p:cNvSpPr txBox="1"/>
          <p:nvPr/>
        </p:nvSpPr>
        <p:spPr>
          <a:xfrm>
            <a:off x="2228970" y="6305179"/>
            <a:ext cx="2539612" cy="377026"/>
          </a:xfrm>
          <a:prstGeom prst="rect">
            <a:avLst/>
          </a:prstGeom>
          <a:solidFill>
            <a:srgbClr val="44546A"/>
          </a:solidFill>
        </p:spPr>
        <p:txBody>
          <a:bodyPr wrap="square" rtlCol="0">
            <a:spAutoFit/>
          </a:bodyPr>
          <a:lstStyle/>
          <a:p>
            <a:pPr defTabSz="1463040"/>
            <a:r>
              <a:rPr lang="en-US" sz="1000" dirty="0">
                <a:solidFill>
                  <a:schemeClr val="bg1"/>
                </a:solidFill>
                <a:highlight>
                  <a:srgbClr val="44546A"/>
                </a:highlight>
                <a:latin typeface="Raleway Lining" panose="020B0503030101060003" pitchFamily="34" charset="77"/>
                <a:cs typeface="Arial" panose="020B0604020202020204" pitchFamily="34" charset="0"/>
              </a:rPr>
              <a:t>CA License No. 0C36861 </a:t>
            </a:r>
          </a:p>
          <a:p>
            <a:pPr defTabSz="1463040"/>
            <a:r>
              <a:rPr lang="en-US" sz="850" dirty="0">
                <a:solidFill>
                  <a:schemeClr val="bg1"/>
                </a:solidFill>
                <a:highlight>
                  <a:srgbClr val="44546A"/>
                </a:highlight>
                <a:latin typeface="Raleway Lining" panose="020B0503030101060003" pitchFamily="34" charset="77"/>
                <a:cs typeface="Arial" panose="020B0604020202020204" pitchFamily="34" charset="0"/>
              </a:rPr>
              <a:t>© 2024 Alliant Insurance Services, Inc. </a:t>
            </a:r>
          </a:p>
        </p:txBody>
      </p:sp>
      <p:sp>
        <p:nvSpPr>
          <p:cNvPr id="9" name="TextBox 8">
            <a:extLst>
              <a:ext uri="{FF2B5EF4-FFF2-40B4-BE49-F238E27FC236}">
                <a16:creationId xmlns:a16="http://schemas.microsoft.com/office/drawing/2014/main" id="{F8039A32-0356-48AF-7710-B4F8FBA277B7}"/>
              </a:ext>
            </a:extLst>
          </p:cNvPr>
          <p:cNvSpPr txBox="1"/>
          <p:nvPr/>
        </p:nvSpPr>
        <p:spPr>
          <a:xfrm>
            <a:off x="5367647" y="6241901"/>
            <a:ext cx="6824353" cy="468830"/>
          </a:xfrm>
          <a:prstGeom prst="rect">
            <a:avLst/>
          </a:prstGeom>
          <a:noFill/>
        </p:spPr>
        <p:txBody>
          <a:bodyPr wrap="square" rtlCol="0">
            <a:noAutofit/>
          </a:bodyPr>
          <a:lstStyle/>
          <a:p>
            <a:pPr algn="l"/>
            <a:r>
              <a:rPr lang="en-US" sz="2400" b="1" i="1" dirty="0">
                <a:solidFill>
                  <a:schemeClr val="bg1"/>
                </a:solidFill>
                <a:latin typeface="Cambria Math" panose="02040503050406030204" pitchFamily="18" charset="0"/>
                <a:ea typeface="Cambria Math" panose="02040503050406030204" pitchFamily="18" charset="0"/>
              </a:rPr>
              <a:t>SWCA – 2025 Construction Executive Summit</a:t>
            </a:r>
          </a:p>
        </p:txBody>
      </p:sp>
      <p:pic>
        <p:nvPicPr>
          <p:cNvPr id="3" name="Picture 2">
            <a:extLst>
              <a:ext uri="{FF2B5EF4-FFF2-40B4-BE49-F238E27FC236}">
                <a16:creationId xmlns:a16="http://schemas.microsoft.com/office/drawing/2014/main" id="{CD98803B-9516-EC85-47A3-4EB6827BAA2B}"/>
              </a:ext>
            </a:extLst>
          </p:cNvPr>
          <p:cNvPicPr>
            <a:picLocks noChangeAspect="1"/>
          </p:cNvPicPr>
          <p:nvPr/>
        </p:nvPicPr>
        <p:blipFill>
          <a:blip r:embed="rId5"/>
          <a:stretch>
            <a:fillRect/>
          </a:stretch>
        </p:blipFill>
        <p:spPr>
          <a:xfrm>
            <a:off x="58569" y="2481268"/>
            <a:ext cx="12074862" cy="3092814"/>
          </a:xfrm>
          <a:prstGeom prst="rect">
            <a:avLst/>
          </a:prstGeom>
        </p:spPr>
      </p:pic>
    </p:spTree>
    <p:extLst>
      <p:ext uri="{BB962C8B-B14F-4D97-AF65-F5344CB8AC3E}">
        <p14:creationId xmlns:p14="http://schemas.microsoft.com/office/powerpoint/2010/main" val="13511173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EC9CE9A-4297-88AE-F1E2-5975C1FC71CA}"/>
              </a:ext>
            </a:extLst>
          </p:cNvPr>
          <p:cNvSpPr txBox="1">
            <a:spLocks/>
          </p:cNvSpPr>
          <p:nvPr/>
        </p:nvSpPr>
        <p:spPr>
          <a:xfrm>
            <a:off x="383309" y="327891"/>
            <a:ext cx="10515600" cy="102985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Lato Heavy" panose="020F0502020204030203" pitchFamily="34" charset="0"/>
                <a:ea typeface="Lato Heavy" panose="020F0502020204030203" pitchFamily="34" charset="0"/>
                <a:cs typeface="Lato Heavy" panose="020F0502020204030203" pitchFamily="34" charset="0"/>
              </a:defRPr>
            </a:lvl1pPr>
          </a:lstStyle>
          <a:p>
            <a:r>
              <a:rPr lang="en-US" sz="3600" b="1" u="sng" dirty="0"/>
              <a:t>Loss Analysis – Fireproofing</a:t>
            </a:r>
            <a:endParaRPr lang="en-US" sz="3600" b="1" i="1" u="sng" dirty="0"/>
          </a:p>
        </p:txBody>
      </p:sp>
      <p:sp>
        <p:nvSpPr>
          <p:cNvPr id="6" name="Content Placeholder 2">
            <a:extLst>
              <a:ext uri="{FF2B5EF4-FFF2-40B4-BE49-F238E27FC236}">
                <a16:creationId xmlns:a16="http://schemas.microsoft.com/office/drawing/2014/main" id="{4A4FF912-21C8-8D50-7F25-BB445D619854}"/>
              </a:ext>
            </a:extLst>
          </p:cNvPr>
          <p:cNvSpPr>
            <a:spLocks noGrp="1"/>
          </p:cNvSpPr>
          <p:nvPr>
            <p:ph sz="half" idx="1"/>
          </p:nvPr>
        </p:nvSpPr>
        <p:spPr>
          <a:xfrm>
            <a:off x="838199" y="1825625"/>
            <a:ext cx="10329809" cy="4351338"/>
          </a:xfrm>
        </p:spPr>
        <p:txBody>
          <a:bodyPr>
            <a:normAutofit/>
          </a:bodyPr>
          <a:lstStyle/>
          <a:p>
            <a:r>
              <a:rPr lang="en-US" dirty="0"/>
              <a:t>Remove and Replace Framing/Drywall			 $125,000</a:t>
            </a:r>
          </a:p>
          <a:p>
            <a:r>
              <a:rPr lang="en-US" dirty="0"/>
              <a:t>Remove FP and apply intumescent paint			   $30,000 </a:t>
            </a:r>
          </a:p>
          <a:p>
            <a:pPr marL="0" indent="0">
              <a:buNone/>
            </a:pPr>
            <a:endParaRPr lang="en-US" dirty="0"/>
          </a:p>
          <a:p>
            <a:pPr marL="0" indent="0">
              <a:buNone/>
            </a:pPr>
            <a:endParaRPr lang="en-US" dirty="0"/>
          </a:p>
          <a:p>
            <a:pPr marL="0" indent="0">
              <a:buNone/>
            </a:pPr>
            <a:endParaRPr lang="en-US" dirty="0"/>
          </a:p>
          <a:p>
            <a:pPr marL="0" indent="0">
              <a:buNone/>
            </a:pPr>
            <a:r>
              <a:rPr lang="en-US" dirty="0"/>
              <a:t>									_________</a:t>
            </a:r>
          </a:p>
          <a:p>
            <a:pPr marL="0" indent="0">
              <a:buNone/>
            </a:pPr>
            <a:r>
              <a:rPr lang="en-US" dirty="0"/>
              <a:t>Total cost of Re-work						  </a:t>
            </a:r>
            <a:r>
              <a:rPr lang="en-US" b="1" i="1" dirty="0">
                <a:solidFill>
                  <a:srgbClr val="FF0000"/>
                </a:solidFill>
              </a:rPr>
              <a:t>$155,000</a:t>
            </a:r>
          </a:p>
          <a:p>
            <a:pPr marL="0" indent="0">
              <a:buNone/>
            </a:pPr>
            <a:endParaRPr lang="en-US" dirty="0"/>
          </a:p>
        </p:txBody>
      </p:sp>
      <p:sp>
        <p:nvSpPr>
          <p:cNvPr id="2" name="Rectangle 1">
            <a:extLst>
              <a:ext uri="{FF2B5EF4-FFF2-40B4-BE49-F238E27FC236}">
                <a16:creationId xmlns:a16="http://schemas.microsoft.com/office/drawing/2014/main" id="{08D29EE5-A7BB-E191-BBD6-E55A4177EA7B}"/>
              </a:ext>
            </a:extLst>
          </p:cNvPr>
          <p:cNvSpPr/>
          <p:nvPr/>
        </p:nvSpPr>
        <p:spPr>
          <a:xfrm>
            <a:off x="0" y="6129385"/>
            <a:ext cx="12192000" cy="72861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45D5D205-BCD3-C0CD-8898-F7508181171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57669" y="6332933"/>
            <a:ext cx="1474853" cy="321518"/>
          </a:xfrm>
          <a:prstGeom prst="rect">
            <a:avLst/>
          </a:prstGeom>
        </p:spPr>
      </p:pic>
      <p:pic>
        <p:nvPicPr>
          <p:cNvPr id="4" name="Picture 3">
            <a:extLst>
              <a:ext uri="{FF2B5EF4-FFF2-40B4-BE49-F238E27FC236}">
                <a16:creationId xmlns:a16="http://schemas.microsoft.com/office/drawing/2014/main" id="{95200522-D32E-DCB9-EB7F-9A49ED92D735}"/>
              </a:ext>
            </a:extLst>
          </p:cNvPr>
          <p:cNvPicPr>
            <a:picLocks noChangeAspect="1"/>
          </p:cNvPicPr>
          <p:nvPr/>
        </p:nvPicPr>
        <p:blipFill>
          <a:blip r:embed="rId4"/>
          <a:stretch>
            <a:fillRect/>
          </a:stretch>
        </p:blipFill>
        <p:spPr>
          <a:xfrm>
            <a:off x="10840853" y="241538"/>
            <a:ext cx="1089267" cy="1125576"/>
          </a:xfrm>
          <a:prstGeom prst="rect">
            <a:avLst/>
          </a:prstGeom>
        </p:spPr>
      </p:pic>
      <p:sp>
        <p:nvSpPr>
          <p:cNvPr id="7" name="TextBox 6">
            <a:extLst>
              <a:ext uri="{FF2B5EF4-FFF2-40B4-BE49-F238E27FC236}">
                <a16:creationId xmlns:a16="http://schemas.microsoft.com/office/drawing/2014/main" id="{962EADA9-DBFF-40E2-3718-7087105DF8FE}"/>
              </a:ext>
            </a:extLst>
          </p:cNvPr>
          <p:cNvSpPr txBox="1"/>
          <p:nvPr/>
        </p:nvSpPr>
        <p:spPr>
          <a:xfrm>
            <a:off x="2228970" y="6305179"/>
            <a:ext cx="2539612" cy="377026"/>
          </a:xfrm>
          <a:prstGeom prst="rect">
            <a:avLst/>
          </a:prstGeom>
          <a:solidFill>
            <a:srgbClr val="44546A"/>
          </a:solidFill>
        </p:spPr>
        <p:txBody>
          <a:bodyPr wrap="square" rtlCol="0">
            <a:spAutoFit/>
          </a:bodyPr>
          <a:lstStyle/>
          <a:p>
            <a:pPr defTabSz="1463040"/>
            <a:r>
              <a:rPr lang="en-US" sz="1000" dirty="0">
                <a:solidFill>
                  <a:schemeClr val="bg1"/>
                </a:solidFill>
                <a:highlight>
                  <a:srgbClr val="44546A"/>
                </a:highlight>
                <a:latin typeface="Raleway Lining" panose="020B0503030101060003" pitchFamily="34" charset="77"/>
                <a:cs typeface="Arial" panose="020B0604020202020204" pitchFamily="34" charset="0"/>
              </a:rPr>
              <a:t>CA License No. 0C36861 </a:t>
            </a:r>
          </a:p>
          <a:p>
            <a:pPr defTabSz="1463040"/>
            <a:r>
              <a:rPr lang="en-US" sz="850" dirty="0">
                <a:solidFill>
                  <a:schemeClr val="bg1"/>
                </a:solidFill>
                <a:highlight>
                  <a:srgbClr val="44546A"/>
                </a:highlight>
                <a:latin typeface="Raleway Lining" panose="020B0503030101060003" pitchFamily="34" charset="77"/>
                <a:cs typeface="Arial" panose="020B0604020202020204" pitchFamily="34" charset="0"/>
              </a:rPr>
              <a:t>© 2024 Alliant Insurance Services, Inc. </a:t>
            </a:r>
          </a:p>
        </p:txBody>
      </p:sp>
      <p:sp>
        <p:nvSpPr>
          <p:cNvPr id="8" name="TextBox 7">
            <a:extLst>
              <a:ext uri="{FF2B5EF4-FFF2-40B4-BE49-F238E27FC236}">
                <a16:creationId xmlns:a16="http://schemas.microsoft.com/office/drawing/2014/main" id="{DF589D74-AF86-8635-4A36-D44B6D1AA26C}"/>
              </a:ext>
            </a:extLst>
          </p:cNvPr>
          <p:cNvSpPr txBox="1"/>
          <p:nvPr/>
        </p:nvSpPr>
        <p:spPr>
          <a:xfrm>
            <a:off x="5367647" y="6241901"/>
            <a:ext cx="6824353" cy="468830"/>
          </a:xfrm>
          <a:prstGeom prst="rect">
            <a:avLst/>
          </a:prstGeom>
          <a:noFill/>
        </p:spPr>
        <p:txBody>
          <a:bodyPr wrap="square" rtlCol="0">
            <a:noAutofit/>
          </a:bodyPr>
          <a:lstStyle/>
          <a:p>
            <a:pPr algn="l"/>
            <a:r>
              <a:rPr lang="en-US" sz="2400" b="1" i="1" dirty="0">
                <a:solidFill>
                  <a:schemeClr val="bg1"/>
                </a:solidFill>
                <a:latin typeface="Cambria Math" panose="02040503050406030204" pitchFamily="18" charset="0"/>
                <a:ea typeface="Cambria Math" panose="02040503050406030204" pitchFamily="18" charset="0"/>
              </a:rPr>
              <a:t>SWCA – 2025 Construction Executive Summit</a:t>
            </a:r>
          </a:p>
        </p:txBody>
      </p:sp>
    </p:spTree>
    <p:extLst>
      <p:ext uri="{BB962C8B-B14F-4D97-AF65-F5344CB8AC3E}">
        <p14:creationId xmlns:p14="http://schemas.microsoft.com/office/powerpoint/2010/main" val="42459061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EC9CE9A-4297-88AE-F1E2-5975C1FC71CA}"/>
              </a:ext>
            </a:extLst>
          </p:cNvPr>
          <p:cNvSpPr txBox="1">
            <a:spLocks/>
          </p:cNvSpPr>
          <p:nvPr/>
        </p:nvSpPr>
        <p:spPr>
          <a:xfrm>
            <a:off x="383309" y="327891"/>
            <a:ext cx="10515600" cy="102985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Lato Heavy" panose="020F0502020204030203" pitchFamily="34" charset="0"/>
                <a:ea typeface="Lato Heavy" panose="020F0502020204030203" pitchFamily="34" charset="0"/>
                <a:cs typeface="Lato Heavy" panose="020F0502020204030203" pitchFamily="34" charset="0"/>
              </a:defRPr>
            </a:lvl1pPr>
          </a:lstStyle>
          <a:p>
            <a:r>
              <a:rPr lang="en-US" sz="3600" b="1" u="sng" dirty="0"/>
              <a:t>Loss Analysis – Fireproofing</a:t>
            </a:r>
            <a:endParaRPr lang="en-US" sz="3600" b="1" i="1" u="sng" dirty="0"/>
          </a:p>
        </p:txBody>
      </p:sp>
      <p:sp>
        <p:nvSpPr>
          <p:cNvPr id="6" name="Content Placeholder 2">
            <a:extLst>
              <a:ext uri="{FF2B5EF4-FFF2-40B4-BE49-F238E27FC236}">
                <a16:creationId xmlns:a16="http://schemas.microsoft.com/office/drawing/2014/main" id="{4A4FF912-21C8-8D50-7F25-BB445D619854}"/>
              </a:ext>
            </a:extLst>
          </p:cNvPr>
          <p:cNvSpPr>
            <a:spLocks noGrp="1"/>
          </p:cNvSpPr>
          <p:nvPr>
            <p:ph sz="half" idx="1"/>
          </p:nvPr>
        </p:nvSpPr>
        <p:spPr>
          <a:xfrm>
            <a:off x="838199" y="1825625"/>
            <a:ext cx="10329809" cy="4351338"/>
          </a:xfrm>
        </p:spPr>
        <p:txBody>
          <a:bodyPr>
            <a:normAutofit/>
          </a:bodyPr>
          <a:lstStyle/>
          <a:p>
            <a:r>
              <a:rPr lang="en-US" dirty="0"/>
              <a:t>Remove and Replace Framing/Drywall			 $125,000</a:t>
            </a:r>
          </a:p>
          <a:p>
            <a:r>
              <a:rPr lang="en-US" dirty="0"/>
              <a:t>Remove FP and apply intumescent paint			   $30,000 </a:t>
            </a:r>
          </a:p>
          <a:p>
            <a:r>
              <a:rPr lang="en-US" dirty="0"/>
              <a:t>Additional Project Overhead – 6 week delay		   $50,000</a:t>
            </a:r>
          </a:p>
          <a:p>
            <a:pPr marL="0" indent="0">
              <a:buNone/>
            </a:pPr>
            <a:endParaRPr lang="en-US" dirty="0"/>
          </a:p>
          <a:p>
            <a:pPr marL="0" indent="0">
              <a:buNone/>
            </a:pPr>
            <a:endParaRPr lang="en-US" dirty="0"/>
          </a:p>
          <a:p>
            <a:pPr marL="0" indent="0">
              <a:buNone/>
            </a:pPr>
            <a:r>
              <a:rPr lang="en-US" dirty="0"/>
              <a:t>									_________</a:t>
            </a:r>
          </a:p>
          <a:p>
            <a:pPr marL="0" indent="0">
              <a:buNone/>
            </a:pPr>
            <a:r>
              <a:rPr lang="en-US" dirty="0"/>
              <a:t>Total cost of Re-work						  </a:t>
            </a:r>
            <a:r>
              <a:rPr lang="en-US" b="1" i="1" dirty="0">
                <a:solidFill>
                  <a:srgbClr val="FF0000"/>
                </a:solidFill>
              </a:rPr>
              <a:t>$205,000</a:t>
            </a:r>
          </a:p>
          <a:p>
            <a:pPr marL="0" indent="0">
              <a:buNone/>
            </a:pPr>
            <a:endParaRPr lang="en-US" dirty="0"/>
          </a:p>
        </p:txBody>
      </p:sp>
      <p:sp>
        <p:nvSpPr>
          <p:cNvPr id="2" name="Rectangle 1">
            <a:extLst>
              <a:ext uri="{FF2B5EF4-FFF2-40B4-BE49-F238E27FC236}">
                <a16:creationId xmlns:a16="http://schemas.microsoft.com/office/drawing/2014/main" id="{636D7023-137B-26A9-A2ED-CCA42F34CAFC}"/>
              </a:ext>
            </a:extLst>
          </p:cNvPr>
          <p:cNvSpPr/>
          <p:nvPr/>
        </p:nvSpPr>
        <p:spPr>
          <a:xfrm>
            <a:off x="0" y="6129385"/>
            <a:ext cx="12192000" cy="72861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ECFE055B-63F5-D804-41D1-BC256B9AAEA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57669" y="6332933"/>
            <a:ext cx="1474853" cy="321518"/>
          </a:xfrm>
          <a:prstGeom prst="rect">
            <a:avLst/>
          </a:prstGeom>
        </p:spPr>
      </p:pic>
      <p:pic>
        <p:nvPicPr>
          <p:cNvPr id="4" name="Picture 3">
            <a:extLst>
              <a:ext uri="{FF2B5EF4-FFF2-40B4-BE49-F238E27FC236}">
                <a16:creationId xmlns:a16="http://schemas.microsoft.com/office/drawing/2014/main" id="{FB7BBF3A-7549-9E6F-C2F9-17C2D5DF78C9}"/>
              </a:ext>
            </a:extLst>
          </p:cNvPr>
          <p:cNvPicPr>
            <a:picLocks noChangeAspect="1"/>
          </p:cNvPicPr>
          <p:nvPr/>
        </p:nvPicPr>
        <p:blipFill>
          <a:blip r:embed="rId4"/>
          <a:stretch>
            <a:fillRect/>
          </a:stretch>
        </p:blipFill>
        <p:spPr>
          <a:xfrm>
            <a:off x="10840853" y="241538"/>
            <a:ext cx="1089267" cy="1125576"/>
          </a:xfrm>
          <a:prstGeom prst="rect">
            <a:avLst/>
          </a:prstGeom>
        </p:spPr>
      </p:pic>
      <p:sp>
        <p:nvSpPr>
          <p:cNvPr id="7" name="TextBox 6">
            <a:extLst>
              <a:ext uri="{FF2B5EF4-FFF2-40B4-BE49-F238E27FC236}">
                <a16:creationId xmlns:a16="http://schemas.microsoft.com/office/drawing/2014/main" id="{1EA5A105-533D-2B28-6E80-AADBC1797FA2}"/>
              </a:ext>
            </a:extLst>
          </p:cNvPr>
          <p:cNvSpPr txBox="1"/>
          <p:nvPr/>
        </p:nvSpPr>
        <p:spPr>
          <a:xfrm>
            <a:off x="2228970" y="6305179"/>
            <a:ext cx="2539612" cy="377026"/>
          </a:xfrm>
          <a:prstGeom prst="rect">
            <a:avLst/>
          </a:prstGeom>
          <a:solidFill>
            <a:srgbClr val="44546A"/>
          </a:solidFill>
        </p:spPr>
        <p:txBody>
          <a:bodyPr wrap="square" rtlCol="0">
            <a:spAutoFit/>
          </a:bodyPr>
          <a:lstStyle/>
          <a:p>
            <a:pPr defTabSz="1463040"/>
            <a:r>
              <a:rPr lang="en-US" sz="1000" dirty="0">
                <a:solidFill>
                  <a:schemeClr val="bg1"/>
                </a:solidFill>
                <a:highlight>
                  <a:srgbClr val="44546A"/>
                </a:highlight>
                <a:latin typeface="Raleway Lining" panose="020B0503030101060003" pitchFamily="34" charset="77"/>
                <a:cs typeface="Arial" panose="020B0604020202020204" pitchFamily="34" charset="0"/>
              </a:rPr>
              <a:t>CA License No. 0C36861 </a:t>
            </a:r>
          </a:p>
          <a:p>
            <a:pPr defTabSz="1463040"/>
            <a:r>
              <a:rPr lang="en-US" sz="850" dirty="0">
                <a:solidFill>
                  <a:schemeClr val="bg1"/>
                </a:solidFill>
                <a:highlight>
                  <a:srgbClr val="44546A"/>
                </a:highlight>
                <a:latin typeface="Raleway Lining" panose="020B0503030101060003" pitchFamily="34" charset="77"/>
                <a:cs typeface="Arial" panose="020B0604020202020204" pitchFamily="34" charset="0"/>
              </a:rPr>
              <a:t>© 2024 Alliant Insurance Services, Inc. </a:t>
            </a:r>
          </a:p>
        </p:txBody>
      </p:sp>
      <p:sp>
        <p:nvSpPr>
          <p:cNvPr id="8" name="TextBox 7">
            <a:extLst>
              <a:ext uri="{FF2B5EF4-FFF2-40B4-BE49-F238E27FC236}">
                <a16:creationId xmlns:a16="http://schemas.microsoft.com/office/drawing/2014/main" id="{767C341B-CB59-C460-14AE-826ACA4DD597}"/>
              </a:ext>
            </a:extLst>
          </p:cNvPr>
          <p:cNvSpPr txBox="1"/>
          <p:nvPr/>
        </p:nvSpPr>
        <p:spPr>
          <a:xfrm>
            <a:off x="5367647" y="6241901"/>
            <a:ext cx="6824353" cy="468830"/>
          </a:xfrm>
          <a:prstGeom prst="rect">
            <a:avLst/>
          </a:prstGeom>
          <a:noFill/>
        </p:spPr>
        <p:txBody>
          <a:bodyPr wrap="square" rtlCol="0">
            <a:noAutofit/>
          </a:bodyPr>
          <a:lstStyle/>
          <a:p>
            <a:pPr algn="l"/>
            <a:r>
              <a:rPr lang="en-US" sz="2400" b="1" i="1" dirty="0">
                <a:solidFill>
                  <a:schemeClr val="bg1"/>
                </a:solidFill>
                <a:latin typeface="Cambria Math" panose="02040503050406030204" pitchFamily="18" charset="0"/>
                <a:ea typeface="Cambria Math" panose="02040503050406030204" pitchFamily="18" charset="0"/>
              </a:rPr>
              <a:t>SWCA – 2025 Construction Executive Summit</a:t>
            </a:r>
          </a:p>
        </p:txBody>
      </p:sp>
    </p:spTree>
    <p:extLst>
      <p:ext uri="{BB962C8B-B14F-4D97-AF65-F5344CB8AC3E}">
        <p14:creationId xmlns:p14="http://schemas.microsoft.com/office/powerpoint/2010/main" val="19460982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EC9CE9A-4297-88AE-F1E2-5975C1FC71CA}"/>
              </a:ext>
            </a:extLst>
          </p:cNvPr>
          <p:cNvSpPr txBox="1">
            <a:spLocks/>
          </p:cNvSpPr>
          <p:nvPr/>
        </p:nvSpPr>
        <p:spPr>
          <a:xfrm>
            <a:off x="383309" y="327891"/>
            <a:ext cx="10515600" cy="102985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Lato Heavy" panose="020F0502020204030203" pitchFamily="34" charset="0"/>
                <a:ea typeface="Lato Heavy" panose="020F0502020204030203" pitchFamily="34" charset="0"/>
                <a:cs typeface="Lato Heavy" panose="020F0502020204030203" pitchFamily="34" charset="0"/>
              </a:defRPr>
            </a:lvl1pPr>
          </a:lstStyle>
          <a:p>
            <a:r>
              <a:rPr lang="en-US" sz="3600" b="1" u="sng" dirty="0"/>
              <a:t>Loss Analysis – Fireproofing</a:t>
            </a:r>
            <a:endParaRPr lang="en-US" sz="3600" b="1" i="1" u="sng" dirty="0"/>
          </a:p>
        </p:txBody>
      </p:sp>
      <p:sp>
        <p:nvSpPr>
          <p:cNvPr id="6" name="Content Placeholder 2">
            <a:extLst>
              <a:ext uri="{FF2B5EF4-FFF2-40B4-BE49-F238E27FC236}">
                <a16:creationId xmlns:a16="http://schemas.microsoft.com/office/drawing/2014/main" id="{4A4FF912-21C8-8D50-7F25-BB445D619854}"/>
              </a:ext>
            </a:extLst>
          </p:cNvPr>
          <p:cNvSpPr>
            <a:spLocks noGrp="1"/>
          </p:cNvSpPr>
          <p:nvPr>
            <p:ph sz="half" idx="1"/>
          </p:nvPr>
        </p:nvSpPr>
        <p:spPr>
          <a:xfrm>
            <a:off x="838199" y="1825625"/>
            <a:ext cx="10329809" cy="2794501"/>
          </a:xfrm>
        </p:spPr>
        <p:txBody>
          <a:bodyPr>
            <a:normAutofit fontScale="70000" lnSpcReduction="20000"/>
          </a:bodyPr>
          <a:lstStyle/>
          <a:p>
            <a:r>
              <a:rPr lang="en-US" dirty="0"/>
              <a:t>Remove and Replace Framing/Drywall					 $125,000</a:t>
            </a:r>
          </a:p>
          <a:p>
            <a:r>
              <a:rPr lang="en-US" dirty="0"/>
              <a:t>Remove FP and apply intumescent paint					   $30,000 </a:t>
            </a:r>
          </a:p>
          <a:p>
            <a:r>
              <a:rPr lang="en-US" dirty="0"/>
              <a:t>Additional Project Overhead – 6 week delay				   $50,000</a:t>
            </a:r>
          </a:p>
          <a:p>
            <a:r>
              <a:rPr lang="en-US" dirty="0"/>
              <a:t>Loss Business Income – Owner						 $705,000</a:t>
            </a:r>
          </a:p>
          <a:p>
            <a:pPr marL="0" indent="0">
              <a:buNone/>
            </a:pPr>
            <a:endParaRPr lang="en-US" dirty="0"/>
          </a:p>
          <a:p>
            <a:pPr marL="0" indent="0">
              <a:buNone/>
            </a:pPr>
            <a:endParaRPr lang="en-US" dirty="0"/>
          </a:p>
          <a:p>
            <a:pPr marL="0" indent="0">
              <a:buNone/>
            </a:pPr>
            <a:r>
              <a:rPr lang="en-US" dirty="0"/>
              <a:t>									_________</a:t>
            </a:r>
          </a:p>
          <a:p>
            <a:pPr marL="0" indent="0">
              <a:buNone/>
            </a:pPr>
            <a:r>
              <a:rPr lang="en-US" dirty="0"/>
              <a:t>Total cost of Re-work							  </a:t>
            </a:r>
            <a:r>
              <a:rPr lang="en-US" b="1" i="1" dirty="0">
                <a:solidFill>
                  <a:srgbClr val="FF0000"/>
                </a:solidFill>
              </a:rPr>
              <a:t>$910,000</a:t>
            </a:r>
          </a:p>
          <a:p>
            <a:pPr marL="0" indent="0">
              <a:buNone/>
            </a:pPr>
            <a:endParaRPr lang="en-US" dirty="0"/>
          </a:p>
        </p:txBody>
      </p:sp>
      <p:pic>
        <p:nvPicPr>
          <p:cNvPr id="3" name="Picture 2">
            <a:extLst>
              <a:ext uri="{FF2B5EF4-FFF2-40B4-BE49-F238E27FC236}">
                <a16:creationId xmlns:a16="http://schemas.microsoft.com/office/drawing/2014/main" id="{DC666F34-385C-5B19-8BE6-58A1F5E39428}"/>
              </a:ext>
            </a:extLst>
          </p:cNvPr>
          <p:cNvPicPr>
            <a:picLocks noChangeAspect="1"/>
          </p:cNvPicPr>
          <p:nvPr/>
        </p:nvPicPr>
        <p:blipFill>
          <a:blip r:embed="rId3"/>
          <a:stretch>
            <a:fillRect/>
          </a:stretch>
        </p:blipFill>
        <p:spPr>
          <a:xfrm>
            <a:off x="6096000" y="4557760"/>
            <a:ext cx="5705475" cy="1571625"/>
          </a:xfrm>
          <a:prstGeom prst="rect">
            <a:avLst/>
          </a:prstGeom>
        </p:spPr>
      </p:pic>
      <p:sp>
        <p:nvSpPr>
          <p:cNvPr id="2" name="Rectangle 1">
            <a:extLst>
              <a:ext uri="{FF2B5EF4-FFF2-40B4-BE49-F238E27FC236}">
                <a16:creationId xmlns:a16="http://schemas.microsoft.com/office/drawing/2014/main" id="{4EA3C3D4-8B90-7B68-18B4-154083F3301B}"/>
              </a:ext>
            </a:extLst>
          </p:cNvPr>
          <p:cNvSpPr/>
          <p:nvPr/>
        </p:nvSpPr>
        <p:spPr>
          <a:xfrm>
            <a:off x="0" y="6129385"/>
            <a:ext cx="12192000" cy="72861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B46284B4-6FD6-E70B-A870-9458A89F221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57669" y="6332933"/>
            <a:ext cx="1474853" cy="321518"/>
          </a:xfrm>
          <a:prstGeom prst="rect">
            <a:avLst/>
          </a:prstGeom>
        </p:spPr>
      </p:pic>
      <p:pic>
        <p:nvPicPr>
          <p:cNvPr id="7" name="Picture 6">
            <a:extLst>
              <a:ext uri="{FF2B5EF4-FFF2-40B4-BE49-F238E27FC236}">
                <a16:creationId xmlns:a16="http://schemas.microsoft.com/office/drawing/2014/main" id="{163305DA-0CD0-26B1-C066-AB006A0B94D6}"/>
              </a:ext>
            </a:extLst>
          </p:cNvPr>
          <p:cNvPicPr>
            <a:picLocks noChangeAspect="1"/>
          </p:cNvPicPr>
          <p:nvPr/>
        </p:nvPicPr>
        <p:blipFill>
          <a:blip r:embed="rId5"/>
          <a:stretch>
            <a:fillRect/>
          </a:stretch>
        </p:blipFill>
        <p:spPr>
          <a:xfrm>
            <a:off x="10840853" y="241538"/>
            <a:ext cx="1089267" cy="1125576"/>
          </a:xfrm>
          <a:prstGeom prst="rect">
            <a:avLst/>
          </a:prstGeom>
        </p:spPr>
      </p:pic>
      <p:sp>
        <p:nvSpPr>
          <p:cNvPr id="8" name="TextBox 7">
            <a:extLst>
              <a:ext uri="{FF2B5EF4-FFF2-40B4-BE49-F238E27FC236}">
                <a16:creationId xmlns:a16="http://schemas.microsoft.com/office/drawing/2014/main" id="{EA349770-931C-51BC-18A1-D2612E479D89}"/>
              </a:ext>
            </a:extLst>
          </p:cNvPr>
          <p:cNvSpPr txBox="1"/>
          <p:nvPr/>
        </p:nvSpPr>
        <p:spPr>
          <a:xfrm>
            <a:off x="2228970" y="6305179"/>
            <a:ext cx="2539612" cy="377026"/>
          </a:xfrm>
          <a:prstGeom prst="rect">
            <a:avLst/>
          </a:prstGeom>
          <a:solidFill>
            <a:srgbClr val="44546A"/>
          </a:solidFill>
        </p:spPr>
        <p:txBody>
          <a:bodyPr wrap="square" rtlCol="0">
            <a:spAutoFit/>
          </a:bodyPr>
          <a:lstStyle/>
          <a:p>
            <a:pPr defTabSz="1463040"/>
            <a:r>
              <a:rPr lang="en-US" sz="1000" dirty="0">
                <a:solidFill>
                  <a:schemeClr val="bg1"/>
                </a:solidFill>
                <a:highlight>
                  <a:srgbClr val="44546A"/>
                </a:highlight>
                <a:latin typeface="Raleway Lining" panose="020B0503030101060003" pitchFamily="34" charset="77"/>
                <a:cs typeface="Arial" panose="020B0604020202020204" pitchFamily="34" charset="0"/>
              </a:rPr>
              <a:t>CA License No. 0C36861 </a:t>
            </a:r>
          </a:p>
          <a:p>
            <a:pPr defTabSz="1463040"/>
            <a:r>
              <a:rPr lang="en-US" sz="850" dirty="0">
                <a:solidFill>
                  <a:schemeClr val="bg1"/>
                </a:solidFill>
                <a:highlight>
                  <a:srgbClr val="44546A"/>
                </a:highlight>
                <a:latin typeface="Raleway Lining" panose="020B0503030101060003" pitchFamily="34" charset="77"/>
                <a:cs typeface="Arial" panose="020B0604020202020204" pitchFamily="34" charset="0"/>
              </a:rPr>
              <a:t>© 2024 Alliant Insurance Services, Inc. </a:t>
            </a:r>
          </a:p>
        </p:txBody>
      </p:sp>
      <p:sp>
        <p:nvSpPr>
          <p:cNvPr id="9" name="TextBox 8">
            <a:extLst>
              <a:ext uri="{FF2B5EF4-FFF2-40B4-BE49-F238E27FC236}">
                <a16:creationId xmlns:a16="http://schemas.microsoft.com/office/drawing/2014/main" id="{913FA92A-0D3A-FADD-6AD9-8B6183A159E8}"/>
              </a:ext>
            </a:extLst>
          </p:cNvPr>
          <p:cNvSpPr txBox="1"/>
          <p:nvPr/>
        </p:nvSpPr>
        <p:spPr>
          <a:xfrm>
            <a:off x="5367647" y="6241901"/>
            <a:ext cx="6824353" cy="468830"/>
          </a:xfrm>
          <a:prstGeom prst="rect">
            <a:avLst/>
          </a:prstGeom>
          <a:noFill/>
        </p:spPr>
        <p:txBody>
          <a:bodyPr wrap="square" rtlCol="0">
            <a:noAutofit/>
          </a:bodyPr>
          <a:lstStyle/>
          <a:p>
            <a:pPr algn="l"/>
            <a:r>
              <a:rPr lang="en-US" sz="2400" b="1" i="1" dirty="0">
                <a:solidFill>
                  <a:schemeClr val="bg1"/>
                </a:solidFill>
                <a:latin typeface="Cambria Math" panose="02040503050406030204" pitchFamily="18" charset="0"/>
                <a:ea typeface="Cambria Math" panose="02040503050406030204" pitchFamily="18" charset="0"/>
              </a:rPr>
              <a:t>SWCA – 2025 Construction Executive Summit</a:t>
            </a:r>
          </a:p>
        </p:txBody>
      </p:sp>
    </p:spTree>
    <p:extLst>
      <p:ext uri="{BB962C8B-B14F-4D97-AF65-F5344CB8AC3E}">
        <p14:creationId xmlns:p14="http://schemas.microsoft.com/office/powerpoint/2010/main" val="6501528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13F67-DAFF-42DC-DD6C-F3427D9C220E}"/>
              </a:ext>
            </a:extLst>
          </p:cNvPr>
          <p:cNvSpPr>
            <a:spLocks noGrp="1"/>
          </p:cNvSpPr>
          <p:nvPr>
            <p:ph type="title"/>
          </p:nvPr>
        </p:nvSpPr>
        <p:spPr/>
        <p:txBody>
          <a:bodyPr/>
          <a:lstStyle/>
          <a:p>
            <a:r>
              <a:rPr lang="en-US" dirty="0"/>
              <a:t>Audience Poll</a:t>
            </a:r>
          </a:p>
        </p:txBody>
      </p:sp>
      <p:sp>
        <p:nvSpPr>
          <p:cNvPr id="3" name="Content Placeholder 2">
            <a:extLst>
              <a:ext uri="{FF2B5EF4-FFF2-40B4-BE49-F238E27FC236}">
                <a16:creationId xmlns:a16="http://schemas.microsoft.com/office/drawing/2014/main" id="{421D6A28-D680-C208-5733-4D63EFF02EE6}"/>
              </a:ext>
            </a:extLst>
          </p:cNvPr>
          <p:cNvSpPr>
            <a:spLocks noGrp="1"/>
          </p:cNvSpPr>
          <p:nvPr>
            <p:ph sz="half" idx="1"/>
          </p:nvPr>
        </p:nvSpPr>
        <p:spPr>
          <a:xfrm>
            <a:off x="838200" y="1825625"/>
            <a:ext cx="10393218" cy="4351338"/>
          </a:xfrm>
        </p:spPr>
        <p:txBody>
          <a:bodyPr/>
          <a:lstStyle/>
          <a:p>
            <a:pPr marL="0" indent="0">
              <a:buNone/>
            </a:pPr>
            <a:r>
              <a:rPr lang="en-US" dirty="0"/>
              <a:t>Do you believe the costs of rework have increased in the last 5-10 years?</a:t>
            </a:r>
          </a:p>
          <a:p>
            <a:pPr marL="0" indent="0">
              <a:buNone/>
            </a:pPr>
            <a:endParaRPr lang="en-US" dirty="0"/>
          </a:p>
          <a:p>
            <a:pPr marL="514350" indent="-514350">
              <a:buAutoNum type="alphaLcPeriod"/>
            </a:pPr>
            <a:r>
              <a:rPr lang="en-US" dirty="0"/>
              <a:t>Absolutely</a:t>
            </a:r>
          </a:p>
          <a:p>
            <a:pPr marL="514350" indent="-514350">
              <a:buAutoNum type="alphaLcPeriod"/>
            </a:pPr>
            <a:r>
              <a:rPr lang="en-US" dirty="0"/>
              <a:t>Somewhat</a:t>
            </a:r>
          </a:p>
          <a:p>
            <a:pPr marL="514350" indent="-514350">
              <a:buAutoNum type="alphaLcPeriod"/>
            </a:pPr>
            <a:r>
              <a:rPr lang="en-US" dirty="0"/>
              <a:t>Not at all</a:t>
            </a:r>
          </a:p>
          <a:p>
            <a:pPr marL="514350" indent="-514350">
              <a:buAutoNum type="alphaLcPeriod"/>
            </a:pPr>
            <a:endParaRPr lang="en-US" dirty="0"/>
          </a:p>
        </p:txBody>
      </p:sp>
      <p:sp>
        <p:nvSpPr>
          <p:cNvPr id="4" name="Rectangle 3">
            <a:extLst>
              <a:ext uri="{FF2B5EF4-FFF2-40B4-BE49-F238E27FC236}">
                <a16:creationId xmlns:a16="http://schemas.microsoft.com/office/drawing/2014/main" id="{7023AFDA-4B88-D7EC-8348-A2ACC88CB5F6}"/>
              </a:ext>
            </a:extLst>
          </p:cNvPr>
          <p:cNvSpPr/>
          <p:nvPr/>
        </p:nvSpPr>
        <p:spPr>
          <a:xfrm>
            <a:off x="0" y="6129385"/>
            <a:ext cx="12192000" cy="72861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FB892DBE-28B2-E7A9-78A6-1570DC0DF22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57669" y="6332933"/>
            <a:ext cx="1474853" cy="321518"/>
          </a:xfrm>
          <a:prstGeom prst="rect">
            <a:avLst/>
          </a:prstGeom>
        </p:spPr>
      </p:pic>
      <p:pic>
        <p:nvPicPr>
          <p:cNvPr id="6" name="Picture 5">
            <a:extLst>
              <a:ext uri="{FF2B5EF4-FFF2-40B4-BE49-F238E27FC236}">
                <a16:creationId xmlns:a16="http://schemas.microsoft.com/office/drawing/2014/main" id="{249C4906-951F-69E4-ED42-F396BB3FF904}"/>
              </a:ext>
            </a:extLst>
          </p:cNvPr>
          <p:cNvPicPr>
            <a:picLocks noChangeAspect="1"/>
          </p:cNvPicPr>
          <p:nvPr/>
        </p:nvPicPr>
        <p:blipFill>
          <a:blip r:embed="rId4"/>
          <a:stretch>
            <a:fillRect/>
          </a:stretch>
        </p:blipFill>
        <p:spPr>
          <a:xfrm>
            <a:off x="10840853" y="241538"/>
            <a:ext cx="1089267" cy="1125576"/>
          </a:xfrm>
          <a:prstGeom prst="rect">
            <a:avLst/>
          </a:prstGeom>
        </p:spPr>
      </p:pic>
      <p:sp>
        <p:nvSpPr>
          <p:cNvPr id="7" name="TextBox 6">
            <a:extLst>
              <a:ext uri="{FF2B5EF4-FFF2-40B4-BE49-F238E27FC236}">
                <a16:creationId xmlns:a16="http://schemas.microsoft.com/office/drawing/2014/main" id="{1FF43EF0-D272-2B77-7776-E8B34F2C465A}"/>
              </a:ext>
            </a:extLst>
          </p:cNvPr>
          <p:cNvSpPr txBox="1"/>
          <p:nvPr/>
        </p:nvSpPr>
        <p:spPr>
          <a:xfrm>
            <a:off x="2228970" y="6305179"/>
            <a:ext cx="2539612" cy="377026"/>
          </a:xfrm>
          <a:prstGeom prst="rect">
            <a:avLst/>
          </a:prstGeom>
          <a:solidFill>
            <a:srgbClr val="44546A"/>
          </a:solidFill>
        </p:spPr>
        <p:txBody>
          <a:bodyPr wrap="square" rtlCol="0">
            <a:spAutoFit/>
          </a:bodyPr>
          <a:lstStyle/>
          <a:p>
            <a:pPr defTabSz="1463040"/>
            <a:r>
              <a:rPr lang="en-US" sz="1000" dirty="0">
                <a:solidFill>
                  <a:schemeClr val="bg1"/>
                </a:solidFill>
                <a:highlight>
                  <a:srgbClr val="44546A"/>
                </a:highlight>
                <a:latin typeface="Raleway Lining" panose="020B0503030101060003" pitchFamily="34" charset="77"/>
                <a:cs typeface="Arial" panose="020B0604020202020204" pitchFamily="34" charset="0"/>
              </a:rPr>
              <a:t>CA License No. 0C36861 </a:t>
            </a:r>
          </a:p>
          <a:p>
            <a:pPr defTabSz="1463040"/>
            <a:r>
              <a:rPr lang="en-US" sz="850" dirty="0">
                <a:solidFill>
                  <a:schemeClr val="bg1"/>
                </a:solidFill>
                <a:highlight>
                  <a:srgbClr val="44546A"/>
                </a:highlight>
                <a:latin typeface="Raleway Lining" panose="020B0503030101060003" pitchFamily="34" charset="77"/>
                <a:cs typeface="Arial" panose="020B0604020202020204" pitchFamily="34" charset="0"/>
              </a:rPr>
              <a:t>© 2024 Alliant Insurance Services, Inc. </a:t>
            </a:r>
          </a:p>
        </p:txBody>
      </p:sp>
      <p:sp>
        <p:nvSpPr>
          <p:cNvPr id="8" name="TextBox 7">
            <a:extLst>
              <a:ext uri="{FF2B5EF4-FFF2-40B4-BE49-F238E27FC236}">
                <a16:creationId xmlns:a16="http://schemas.microsoft.com/office/drawing/2014/main" id="{AA030CC6-77F2-3395-467A-46D012A373AD}"/>
              </a:ext>
            </a:extLst>
          </p:cNvPr>
          <p:cNvSpPr txBox="1"/>
          <p:nvPr/>
        </p:nvSpPr>
        <p:spPr>
          <a:xfrm>
            <a:off x="5367647" y="6241901"/>
            <a:ext cx="6824353" cy="468830"/>
          </a:xfrm>
          <a:prstGeom prst="rect">
            <a:avLst/>
          </a:prstGeom>
          <a:noFill/>
        </p:spPr>
        <p:txBody>
          <a:bodyPr wrap="square" rtlCol="0">
            <a:noAutofit/>
          </a:bodyPr>
          <a:lstStyle/>
          <a:p>
            <a:pPr algn="l"/>
            <a:r>
              <a:rPr lang="en-US" sz="2400" b="1" i="1" dirty="0">
                <a:solidFill>
                  <a:schemeClr val="bg1"/>
                </a:solidFill>
                <a:latin typeface="Cambria Math" panose="02040503050406030204" pitchFamily="18" charset="0"/>
                <a:ea typeface="Cambria Math" panose="02040503050406030204" pitchFamily="18" charset="0"/>
              </a:rPr>
              <a:t>SWCA – 2025 Construction Executive Summit</a:t>
            </a:r>
          </a:p>
        </p:txBody>
      </p:sp>
    </p:spTree>
    <p:extLst>
      <p:ext uri="{BB962C8B-B14F-4D97-AF65-F5344CB8AC3E}">
        <p14:creationId xmlns:p14="http://schemas.microsoft.com/office/powerpoint/2010/main" val="4858821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EC9CE9A-4297-88AE-F1E2-5975C1FC71CA}"/>
              </a:ext>
            </a:extLst>
          </p:cNvPr>
          <p:cNvSpPr txBox="1">
            <a:spLocks/>
          </p:cNvSpPr>
          <p:nvPr/>
        </p:nvSpPr>
        <p:spPr>
          <a:xfrm>
            <a:off x="1373958" y="481895"/>
            <a:ext cx="9444084" cy="102985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Lato Heavy" panose="020F0502020204030203" pitchFamily="34" charset="0"/>
                <a:ea typeface="Lato Heavy" panose="020F0502020204030203" pitchFamily="34" charset="0"/>
                <a:cs typeface="Lato Heavy" panose="020F0502020204030203" pitchFamily="34" charset="0"/>
              </a:defRPr>
            </a:lvl1pPr>
          </a:lstStyle>
          <a:p>
            <a:pPr algn="ctr"/>
            <a:r>
              <a:rPr lang="en-US" sz="3600" b="1" i="1" u="sng" dirty="0"/>
              <a:t>If we could reduce Rework, what do we have to gain?</a:t>
            </a:r>
          </a:p>
        </p:txBody>
      </p:sp>
      <p:sp>
        <p:nvSpPr>
          <p:cNvPr id="6" name="Content Placeholder 2">
            <a:extLst>
              <a:ext uri="{FF2B5EF4-FFF2-40B4-BE49-F238E27FC236}">
                <a16:creationId xmlns:a16="http://schemas.microsoft.com/office/drawing/2014/main" id="{4A4FF912-21C8-8D50-7F25-BB445D619854}"/>
              </a:ext>
            </a:extLst>
          </p:cNvPr>
          <p:cNvSpPr>
            <a:spLocks noGrp="1"/>
          </p:cNvSpPr>
          <p:nvPr>
            <p:ph sz="half" idx="1"/>
          </p:nvPr>
        </p:nvSpPr>
        <p:spPr>
          <a:xfrm>
            <a:off x="838199" y="1825625"/>
            <a:ext cx="10329809" cy="4351338"/>
          </a:xfrm>
        </p:spPr>
        <p:txBody>
          <a:bodyPr/>
          <a:lstStyle/>
          <a:p>
            <a:r>
              <a:rPr lang="en-US" dirty="0"/>
              <a:t>Contractors want reduced call-backs and predictable project delivery, leading to higher profits</a:t>
            </a:r>
          </a:p>
          <a:p>
            <a:endParaRPr lang="en-US" dirty="0"/>
          </a:p>
          <a:p>
            <a:r>
              <a:rPr lang="en-US" dirty="0"/>
              <a:t>Insurance carriers want to reduce claim frequency and severity, leading to higher profits</a:t>
            </a:r>
          </a:p>
          <a:p>
            <a:endParaRPr lang="en-US" dirty="0"/>
          </a:p>
          <a:p>
            <a:r>
              <a:rPr lang="en-US" dirty="0"/>
              <a:t>Project Owners want to decrease overall project costs both directly and indirectly, leading to higher profits</a:t>
            </a:r>
          </a:p>
          <a:p>
            <a:endParaRPr lang="en-US" dirty="0"/>
          </a:p>
        </p:txBody>
      </p:sp>
      <p:sp>
        <p:nvSpPr>
          <p:cNvPr id="2" name="Rectangle 1">
            <a:extLst>
              <a:ext uri="{FF2B5EF4-FFF2-40B4-BE49-F238E27FC236}">
                <a16:creationId xmlns:a16="http://schemas.microsoft.com/office/drawing/2014/main" id="{93C6D30C-8818-9989-E6D6-E005A16FA8E4}"/>
              </a:ext>
            </a:extLst>
          </p:cNvPr>
          <p:cNvSpPr/>
          <p:nvPr/>
        </p:nvSpPr>
        <p:spPr>
          <a:xfrm>
            <a:off x="0" y="6129385"/>
            <a:ext cx="12192000" cy="72861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771615FE-67A2-060A-D168-2E2D38F0685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57669" y="6332933"/>
            <a:ext cx="1474853" cy="321518"/>
          </a:xfrm>
          <a:prstGeom prst="rect">
            <a:avLst/>
          </a:prstGeom>
        </p:spPr>
      </p:pic>
      <p:pic>
        <p:nvPicPr>
          <p:cNvPr id="4" name="Picture 3">
            <a:extLst>
              <a:ext uri="{FF2B5EF4-FFF2-40B4-BE49-F238E27FC236}">
                <a16:creationId xmlns:a16="http://schemas.microsoft.com/office/drawing/2014/main" id="{2EAD1E6F-FB30-4868-161C-9FE036757D84}"/>
              </a:ext>
            </a:extLst>
          </p:cNvPr>
          <p:cNvPicPr>
            <a:picLocks noChangeAspect="1"/>
          </p:cNvPicPr>
          <p:nvPr/>
        </p:nvPicPr>
        <p:blipFill>
          <a:blip r:embed="rId4"/>
          <a:stretch>
            <a:fillRect/>
          </a:stretch>
        </p:blipFill>
        <p:spPr>
          <a:xfrm>
            <a:off x="10840853" y="241538"/>
            <a:ext cx="1089267" cy="1125576"/>
          </a:xfrm>
          <a:prstGeom prst="rect">
            <a:avLst/>
          </a:prstGeom>
        </p:spPr>
      </p:pic>
      <p:sp>
        <p:nvSpPr>
          <p:cNvPr id="7" name="TextBox 6">
            <a:extLst>
              <a:ext uri="{FF2B5EF4-FFF2-40B4-BE49-F238E27FC236}">
                <a16:creationId xmlns:a16="http://schemas.microsoft.com/office/drawing/2014/main" id="{D499BD5F-40CB-966E-5F7A-DDCA6A75C735}"/>
              </a:ext>
            </a:extLst>
          </p:cNvPr>
          <p:cNvSpPr txBox="1"/>
          <p:nvPr/>
        </p:nvSpPr>
        <p:spPr>
          <a:xfrm>
            <a:off x="2228970" y="6305179"/>
            <a:ext cx="2539612" cy="377026"/>
          </a:xfrm>
          <a:prstGeom prst="rect">
            <a:avLst/>
          </a:prstGeom>
          <a:solidFill>
            <a:srgbClr val="44546A"/>
          </a:solidFill>
        </p:spPr>
        <p:txBody>
          <a:bodyPr wrap="square" rtlCol="0">
            <a:spAutoFit/>
          </a:bodyPr>
          <a:lstStyle/>
          <a:p>
            <a:pPr defTabSz="1463040"/>
            <a:r>
              <a:rPr lang="en-US" sz="1000" dirty="0">
                <a:solidFill>
                  <a:schemeClr val="bg1"/>
                </a:solidFill>
                <a:highlight>
                  <a:srgbClr val="44546A"/>
                </a:highlight>
                <a:latin typeface="Raleway Lining" panose="020B0503030101060003" pitchFamily="34" charset="77"/>
                <a:cs typeface="Arial" panose="020B0604020202020204" pitchFamily="34" charset="0"/>
              </a:rPr>
              <a:t>CA License No. 0C36861 </a:t>
            </a:r>
          </a:p>
          <a:p>
            <a:pPr defTabSz="1463040"/>
            <a:r>
              <a:rPr lang="en-US" sz="850" dirty="0">
                <a:solidFill>
                  <a:schemeClr val="bg1"/>
                </a:solidFill>
                <a:highlight>
                  <a:srgbClr val="44546A"/>
                </a:highlight>
                <a:latin typeface="Raleway Lining" panose="020B0503030101060003" pitchFamily="34" charset="77"/>
                <a:cs typeface="Arial" panose="020B0604020202020204" pitchFamily="34" charset="0"/>
              </a:rPr>
              <a:t>© 2024 Alliant Insurance Services, Inc. </a:t>
            </a:r>
          </a:p>
        </p:txBody>
      </p:sp>
      <p:sp>
        <p:nvSpPr>
          <p:cNvPr id="8" name="TextBox 7">
            <a:extLst>
              <a:ext uri="{FF2B5EF4-FFF2-40B4-BE49-F238E27FC236}">
                <a16:creationId xmlns:a16="http://schemas.microsoft.com/office/drawing/2014/main" id="{B04BCD7B-FE04-FF0B-9C4D-749A1BBD2AA7}"/>
              </a:ext>
            </a:extLst>
          </p:cNvPr>
          <p:cNvSpPr txBox="1"/>
          <p:nvPr/>
        </p:nvSpPr>
        <p:spPr>
          <a:xfrm>
            <a:off x="5367647" y="6241901"/>
            <a:ext cx="6824353" cy="468830"/>
          </a:xfrm>
          <a:prstGeom prst="rect">
            <a:avLst/>
          </a:prstGeom>
          <a:noFill/>
        </p:spPr>
        <p:txBody>
          <a:bodyPr wrap="square" rtlCol="0">
            <a:noAutofit/>
          </a:bodyPr>
          <a:lstStyle/>
          <a:p>
            <a:pPr algn="l"/>
            <a:r>
              <a:rPr lang="en-US" sz="2400" b="1" i="1" dirty="0">
                <a:solidFill>
                  <a:schemeClr val="bg1"/>
                </a:solidFill>
                <a:latin typeface="Cambria Math" panose="02040503050406030204" pitchFamily="18" charset="0"/>
                <a:ea typeface="Cambria Math" panose="02040503050406030204" pitchFamily="18" charset="0"/>
              </a:rPr>
              <a:t>SWCA – 2025 Construction Executive Summit</a:t>
            </a:r>
          </a:p>
        </p:txBody>
      </p:sp>
    </p:spTree>
    <p:extLst>
      <p:ext uri="{BB962C8B-B14F-4D97-AF65-F5344CB8AC3E}">
        <p14:creationId xmlns:p14="http://schemas.microsoft.com/office/powerpoint/2010/main" val="6429750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EC9CE9A-4297-88AE-F1E2-5975C1FC71CA}"/>
              </a:ext>
            </a:extLst>
          </p:cNvPr>
          <p:cNvSpPr txBox="1">
            <a:spLocks/>
          </p:cNvSpPr>
          <p:nvPr/>
        </p:nvSpPr>
        <p:spPr>
          <a:xfrm>
            <a:off x="383309" y="327891"/>
            <a:ext cx="10515600" cy="102985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Lato Heavy" panose="020F0502020204030203" pitchFamily="34" charset="0"/>
                <a:ea typeface="Lato Heavy" panose="020F0502020204030203" pitchFamily="34" charset="0"/>
                <a:cs typeface="Lato Heavy" panose="020F0502020204030203" pitchFamily="34" charset="0"/>
              </a:defRPr>
            </a:lvl1pPr>
          </a:lstStyle>
          <a:p>
            <a:pPr algn="ctr"/>
            <a:r>
              <a:rPr lang="en-US" sz="3600" b="1" i="1" u="sng" dirty="0"/>
              <a:t>How do we get there?</a:t>
            </a:r>
          </a:p>
        </p:txBody>
      </p:sp>
      <p:sp>
        <p:nvSpPr>
          <p:cNvPr id="8" name="Content Placeholder 2">
            <a:extLst>
              <a:ext uri="{FF2B5EF4-FFF2-40B4-BE49-F238E27FC236}">
                <a16:creationId xmlns:a16="http://schemas.microsoft.com/office/drawing/2014/main" id="{5BB1FB9F-0DF7-B26E-57BF-F165D8E08271}"/>
              </a:ext>
            </a:extLst>
          </p:cNvPr>
          <p:cNvSpPr>
            <a:spLocks noGrp="1"/>
          </p:cNvSpPr>
          <p:nvPr>
            <p:ph sz="half" idx="1"/>
          </p:nvPr>
        </p:nvSpPr>
        <p:spPr>
          <a:xfrm>
            <a:off x="799698" y="1062990"/>
            <a:ext cx="10329809" cy="4719338"/>
          </a:xfrm>
        </p:spPr>
        <p:txBody>
          <a:bodyPr>
            <a:normAutofit/>
          </a:bodyPr>
          <a:lstStyle/>
          <a:p>
            <a:pPr marL="0" indent="0">
              <a:buNone/>
            </a:pPr>
            <a:endParaRPr lang="en-US" dirty="0"/>
          </a:p>
          <a:p>
            <a:r>
              <a:rPr lang="en-US" dirty="0"/>
              <a:t>Invest in our People</a:t>
            </a:r>
          </a:p>
          <a:p>
            <a:r>
              <a:rPr lang="en-US" dirty="0"/>
              <a:t>Track Re-Work and align goals within the organization</a:t>
            </a:r>
          </a:p>
          <a:p>
            <a:r>
              <a:rPr lang="en-US" dirty="0"/>
              <a:t>Budget for craft training (safety and quality)</a:t>
            </a:r>
          </a:p>
          <a:p>
            <a:r>
              <a:rPr lang="en-US" dirty="0"/>
              <a:t>Contract verbiage requiring weekly safety </a:t>
            </a:r>
            <a:r>
              <a:rPr lang="en-US" b="1" dirty="0"/>
              <a:t>&amp;</a:t>
            </a:r>
            <a:r>
              <a:rPr lang="en-US" dirty="0"/>
              <a:t> quality crew meetings</a:t>
            </a:r>
          </a:p>
          <a:p>
            <a:r>
              <a:rPr lang="en-US" dirty="0"/>
              <a:t>Update Pre-task planning forms to include “quality”</a:t>
            </a:r>
          </a:p>
          <a:p>
            <a:r>
              <a:rPr lang="en-US" dirty="0"/>
              <a:t>Require “Site specific QC plan” in the RFP</a:t>
            </a:r>
          </a:p>
          <a:p>
            <a:r>
              <a:rPr lang="en-US" dirty="0"/>
              <a:t>As part of contractor selection process include QC (every project)</a:t>
            </a:r>
          </a:p>
          <a:p>
            <a:r>
              <a:rPr lang="en-US" dirty="0"/>
              <a:t>Refocus (cross-train) Safety staff for Quality</a:t>
            </a:r>
          </a:p>
          <a:p>
            <a:endParaRPr lang="en-US" dirty="0"/>
          </a:p>
        </p:txBody>
      </p:sp>
      <p:sp>
        <p:nvSpPr>
          <p:cNvPr id="2" name="Rectangle 1">
            <a:extLst>
              <a:ext uri="{FF2B5EF4-FFF2-40B4-BE49-F238E27FC236}">
                <a16:creationId xmlns:a16="http://schemas.microsoft.com/office/drawing/2014/main" id="{B7A5D380-6B52-496C-CE9C-37F012E72116}"/>
              </a:ext>
            </a:extLst>
          </p:cNvPr>
          <p:cNvSpPr/>
          <p:nvPr/>
        </p:nvSpPr>
        <p:spPr>
          <a:xfrm>
            <a:off x="0" y="6129385"/>
            <a:ext cx="12192000" cy="72861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532AE654-CFBA-D9BA-7C5E-FFB9C7132AA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57669" y="6332933"/>
            <a:ext cx="1474853" cy="321518"/>
          </a:xfrm>
          <a:prstGeom prst="rect">
            <a:avLst/>
          </a:prstGeom>
        </p:spPr>
      </p:pic>
      <p:pic>
        <p:nvPicPr>
          <p:cNvPr id="4" name="Picture 3">
            <a:extLst>
              <a:ext uri="{FF2B5EF4-FFF2-40B4-BE49-F238E27FC236}">
                <a16:creationId xmlns:a16="http://schemas.microsoft.com/office/drawing/2014/main" id="{3A433A5B-C697-C0FC-C90E-3C36E122E274}"/>
              </a:ext>
            </a:extLst>
          </p:cNvPr>
          <p:cNvPicPr>
            <a:picLocks noChangeAspect="1"/>
          </p:cNvPicPr>
          <p:nvPr/>
        </p:nvPicPr>
        <p:blipFill>
          <a:blip r:embed="rId4"/>
          <a:stretch>
            <a:fillRect/>
          </a:stretch>
        </p:blipFill>
        <p:spPr>
          <a:xfrm>
            <a:off x="10840853" y="241538"/>
            <a:ext cx="1089267" cy="1125576"/>
          </a:xfrm>
          <a:prstGeom prst="rect">
            <a:avLst/>
          </a:prstGeom>
        </p:spPr>
      </p:pic>
      <p:sp>
        <p:nvSpPr>
          <p:cNvPr id="6" name="TextBox 5">
            <a:extLst>
              <a:ext uri="{FF2B5EF4-FFF2-40B4-BE49-F238E27FC236}">
                <a16:creationId xmlns:a16="http://schemas.microsoft.com/office/drawing/2014/main" id="{8741759D-03BF-0D6A-6606-E3E3DAE61B22}"/>
              </a:ext>
            </a:extLst>
          </p:cNvPr>
          <p:cNvSpPr txBox="1"/>
          <p:nvPr/>
        </p:nvSpPr>
        <p:spPr>
          <a:xfrm>
            <a:off x="2228970" y="6305179"/>
            <a:ext cx="2539612" cy="377026"/>
          </a:xfrm>
          <a:prstGeom prst="rect">
            <a:avLst/>
          </a:prstGeom>
          <a:solidFill>
            <a:srgbClr val="44546A"/>
          </a:solidFill>
        </p:spPr>
        <p:txBody>
          <a:bodyPr wrap="square" rtlCol="0">
            <a:spAutoFit/>
          </a:bodyPr>
          <a:lstStyle/>
          <a:p>
            <a:pPr defTabSz="1463040"/>
            <a:r>
              <a:rPr lang="en-US" sz="1000" dirty="0">
                <a:solidFill>
                  <a:schemeClr val="bg1"/>
                </a:solidFill>
                <a:highlight>
                  <a:srgbClr val="44546A"/>
                </a:highlight>
                <a:latin typeface="Raleway Lining" panose="020B0503030101060003" pitchFamily="34" charset="77"/>
                <a:cs typeface="Arial" panose="020B0604020202020204" pitchFamily="34" charset="0"/>
              </a:rPr>
              <a:t>CA License No. 0C36861 </a:t>
            </a:r>
          </a:p>
          <a:p>
            <a:pPr defTabSz="1463040"/>
            <a:r>
              <a:rPr lang="en-US" sz="850" dirty="0">
                <a:solidFill>
                  <a:schemeClr val="bg1"/>
                </a:solidFill>
                <a:highlight>
                  <a:srgbClr val="44546A"/>
                </a:highlight>
                <a:latin typeface="Raleway Lining" panose="020B0503030101060003" pitchFamily="34" charset="77"/>
                <a:cs typeface="Arial" panose="020B0604020202020204" pitchFamily="34" charset="0"/>
              </a:rPr>
              <a:t>© 2024 Alliant Insurance Services, Inc. </a:t>
            </a:r>
          </a:p>
        </p:txBody>
      </p:sp>
      <p:sp>
        <p:nvSpPr>
          <p:cNvPr id="7" name="TextBox 6">
            <a:extLst>
              <a:ext uri="{FF2B5EF4-FFF2-40B4-BE49-F238E27FC236}">
                <a16:creationId xmlns:a16="http://schemas.microsoft.com/office/drawing/2014/main" id="{CE399668-0CB1-95CA-76DD-7F1B5F98F5EF}"/>
              </a:ext>
            </a:extLst>
          </p:cNvPr>
          <p:cNvSpPr txBox="1"/>
          <p:nvPr/>
        </p:nvSpPr>
        <p:spPr>
          <a:xfrm>
            <a:off x="5367647" y="6241901"/>
            <a:ext cx="6824353" cy="468830"/>
          </a:xfrm>
          <a:prstGeom prst="rect">
            <a:avLst/>
          </a:prstGeom>
          <a:noFill/>
        </p:spPr>
        <p:txBody>
          <a:bodyPr wrap="square" rtlCol="0">
            <a:noAutofit/>
          </a:bodyPr>
          <a:lstStyle/>
          <a:p>
            <a:pPr algn="l"/>
            <a:r>
              <a:rPr lang="en-US" sz="2400" b="1" i="1" dirty="0">
                <a:solidFill>
                  <a:schemeClr val="bg1"/>
                </a:solidFill>
                <a:latin typeface="Cambria Math" panose="02040503050406030204" pitchFamily="18" charset="0"/>
                <a:ea typeface="Cambria Math" panose="02040503050406030204" pitchFamily="18" charset="0"/>
              </a:rPr>
              <a:t>SWCA – 2025 Construction Executive Summit</a:t>
            </a:r>
          </a:p>
        </p:txBody>
      </p:sp>
    </p:spTree>
    <p:extLst>
      <p:ext uri="{BB962C8B-B14F-4D97-AF65-F5344CB8AC3E}">
        <p14:creationId xmlns:p14="http://schemas.microsoft.com/office/powerpoint/2010/main" val="31411685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0CF0D-51C8-F1F6-9124-36E0939798B1}"/>
              </a:ext>
            </a:extLst>
          </p:cNvPr>
          <p:cNvSpPr>
            <a:spLocks noGrp="1"/>
          </p:cNvSpPr>
          <p:nvPr>
            <p:ph type="title"/>
          </p:nvPr>
        </p:nvSpPr>
        <p:spPr>
          <a:xfrm>
            <a:off x="838200" y="365126"/>
            <a:ext cx="10515600" cy="1038802"/>
          </a:xfrm>
        </p:spPr>
        <p:txBody>
          <a:bodyPr/>
          <a:lstStyle/>
          <a:p>
            <a:pPr algn="ctr"/>
            <a:r>
              <a:rPr lang="en-US" b="1" i="1" u="sng" dirty="0"/>
              <a:t>Why are we here?</a:t>
            </a:r>
          </a:p>
        </p:txBody>
      </p:sp>
      <p:sp>
        <p:nvSpPr>
          <p:cNvPr id="3" name="Content Placeholder 2">
            <a:extLst>
              <a:ext uri="{FF2B5EF4-FFF2-40B4-BE49-F238E27FC236}">
                <a16:creationId xmlns:a16="http://schemas.microsoft.com/office/drawing/2014/main" id="{50E85DAE-0029-A88B-69D3-34B12D76D406}"/>
              </a:ext>
            </a:extLst>
          </p:cNvPr>
          <p:cNvSpPr>
            <a:spLocks noGrp="1"/>
          </p:cNvSpPr>
          <p:nvPr>
            <p:ph idx="1"/>
          </p:nvPr>
        </p:nvSpPr>
        <p:spPr>
          <a:xfrm>
            <a:off x="838200" y="1690688"/>
            <a:ext cx="10515600" cy="3411393"/>
          </a:xfrm>
        </p:spPr>
        <p:txBody>
          <a:bodyPr>
            <a:normAutofit/>
          </a:bodyPr>
          <a:lstStyle/>
          <a:p>
            <a:pPr marL="514350" indent="-514350">
              <a:buAutoNum type="arabicPeriod"/>
            </a:pPr>
            <a:r>
              <a:rPr lang="en-US" sz="2400" dirty="0"/>
              <a:t>We have each heard from Owners, Contractors, and Insurers that Re-Work is a growing problem.</a:t>
            </a:r>
          </a:p>
          <a:p>
            <a:pPr marL="0" indent="0">
              <a:buNone/>
            </a:pPr>
            <a:endParaRPr lang="en-US" sz="2400" dirty="0"/>
          </a:p>
          <a:p>
            <a:pPr marL="514350" indent="-514350">
              <a:buAutoNum type="arabicPeriod" startAt="2"/>
            </a:pPr>
            <a:r>
              <a:rPr lang="en-US" sz="2400" dirty="0"/>
              <a:t>We believe this is a problem worthy of an industry-wide response, rather than depending on marketplace incentives.</a:t>
            </a:r>
          </a:p>
          <a:p>
            <a:pPr marL="514350" indent="-514350">
              <a:buAutoNum type="arabicPeriod" startAt="2"/>
            </a:pPr>
            <a:endParaRPr lang="en-US" sz="2400" dirty="0"/>
          </a:p>
          <a:p>
            <a:pPr marL="514350" indent="-514350">
              <a:buAutoNum type="arabicPeriod" startAt="2"/>
            </a:pPr>
            <a:r>
              <a:rPr lang="en-US" sz="2400" dirty="0"/>
              <a:t>The model exists for correcting this problem.</a:t>
            </a:r>
          </a:p>
        </p:txBody>
      </p:sp>
      <p:sp>
        <p:nvSpPr>
          <p:cNvPr id="4" name="TextBox 3">
            <a:extLst>
              <a:ext uri="{FF2B5EF4-FFF2-40B4-BE49-F238E27FC236}">
                <a16:creationId xmlns:a16="http://schemas.microsoft.com/office/drawing/2014/main" id="{7F22F722-0E24-2648-5A6F-999D08AFC102}"/>
              </a:ext>
            </a:extLst>
          </p:cNvPr>
          <p:cNvSpPr txBox="1"/>
          <p:nvPr/>
        </p:nvSpPr>
        <p:spPr>
          <a:xfrm>
            <a:off x="2073563" y="5528724"/>
            <a:ext cx="8044873" cy="493385"/>
          </a:xfrm>
          <a:prstGeom prst="rect">
            <a:avLst/>
          </a:prstGeom>
        </p:spPr>
        <p:style>
          <a:lnRef idx="3">
            <a:schemeClr val="lt1"/>
          </a:lnRef>
          <a:fillRef idx="1">
            <a:schemeClr val="dk1"/>
          </a:fillRef>
          <a:effectRef idx="1">
            <a:schemeClr val="dk1"/>
          </a:effectRef>
          <a:fontRef idx="minor">
            <a:schemeClr val="lt1"/>
          </a:fontRef>
        </p:style>
        <p:txBody>
          <a:bodyPr wrap="square" rtlCol="0">
            <a:normAutofit/>
          </a:bodyPr>
          <a:lstStyle/>
          <a:p>
            <a:pPr algn="ctr"/>
            <a:r>
              <a:rPr lang="en-US" sz="2400" dirty="0">
                <a:solidFill>
                  <a:schemeClr val="accent1">
                    <a:lumMod val="40000"/>
                    <a:lumOff val="60000"/>
                  </a:schemeClr>
                </a:solidFill>
                <a:latin typeface="Lato Semibold" panose="020F0502020204030203"/>
              </a:rPr>
              <a:t>“Cut first, fix it later.”  </a:t>
            </a:r>
            <a:r>
              <a:rPr lang="en-US" sz="1600" i="1" dirty="0">
                <a:solidFill>
                  <a:schemeClr val="accent1">
                    <a:lumMod val="40000"/>
                    <a:lumOff val="60000"/>
                  </a:schemeClr>
                </a:solidFill>
                <a:latin typeface="Lato Semibold" panose="020F0502020204030203"/>
              </a:rPr>
              <a:t>- Chat GPT on the modern worker</a:t>
            </a:r>
          </a:p>
        </p:txBody>
      </p:sp>
      <p:sp>
        <p:nvSpPr>
          <p:cNvPr id="5" name="Rectangle 4">
            <a:extLst>
              <a:ext uri="{FF2B5EF4-FFF2-40B4-BE49-F238E27FC236}">
                <a16:creationId xmlns:a16="http://schemas.microsoft.com/office/drawing/2014/main" id="{F2E6F56C-DAA3-FA85-0A7B-B97666D93E85}"/>
              </a:ext>
            </a:extLst>
          </p:cNvPr>
          <p:cNvSpPr/>
          <p:nvPr/>
        </p:nvSpPr>
        <p:spPr>
          <a:xfrm>
            <a:off x="0" y="6129385"/>
            <a:ext cx="12192000" cy="72861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6715E005-79F6-2587-AED9-B6D7CDF4006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57669" y="6332933"/>
            <a:ext cx="1474853" cy="321518"/>
          </a:xfrm>
          <a:prstGeom prst="rect">
            <a:avLst/>
          </a:prstGeom>
        </p:spPr>
      </p:pic>
      <p:pic>
        <p:nvPicPr>
          <p:cNvPr id="7" name="Picture 6">
            <a:extLst>
              <a:ext uri="{FF2B5EF4-FFF2-40B4-BE49-F238E27FC236}">
                <a16:creationId xmlns:a16="http://schemas.microsoft.com/office/drawing/2014/main" id="{C169E39A-1400-D862-3A4C-3154CBCD62AA}"/>
              </a:ext>
            </a:extLst>
          </p:cNvPr>
          <p:cNvPicPr>
            <a:picLocks noChangeAspect="1"/>
          </p:cNvPicPr>
          <p:nvPr/>
        </p:nvPicPr>
        <p:blipFill>
          <a:blip r:embed="rId3"/>
          <a:stretch>
            <a:fillRect/>
          </a:stretch>
        </p:blipFill>
        <p:spPr>
          <a:xfrm>
            <a:off x="10840853" y="241538"/>
            <a:ext cx="1089267" cy="1125576"/>
          </a:xfrm>
          <a:prstGeom prst="rect">
            <a:avLst/>
          </a:prstGeom>
        </p:spPr>
      </p:pic>
      <p:sp>
        <p:nvSpPr>
          <p:cNvPr id="8" name="TextBox 7">
            <a:extLst>
              <a:ext uri="{FF2B5EF4-FFF2-40B4-BE49-F238E27FC236}">
                <a16:creationId xmlns:a16="http://schemas.microsoft.com/office/drawing/2014/main" id="{5C959F32-0675-F180-B84A-B3067049FDBE}"/>
              </a:ext>
            </a:extLst>
          </p:cNvPr>
          <p:cNvSpPr txBox="1"/>
          <p:nvPr/>
        </p:nvSpPr>
        <p:spPr>
          <a:xfrm>
            <a:off x="2228970" y="6305179"/>
            <a:ext cx="2539612" cy="377026"/>
          </a:xfrm>
          <a:prstGeom prst="rect">
            <a:avLst/>
          </a:prstGeom>
          <a:solidFill>
            <a:srgbClr val="44546A"/>
          </a:solidFill>
        </p:spPr>
        <p:txBody>
          <a:bodyPr wrap="square" rtlCol="0">
            <a:spAutoFit/>
          </a:bodyPr>
          <a:lstStyle/>
          <a:p>
            <a:pPr defTabSz="1463040"/>
            <a:r>
              <a:rPr lang="en-US" sz="1000" dirty="0">
                <a:solidFill>
                  <a:schemeClr val="bg1"/>
                </a:solidFill>
                <a:highlight>
                  <a:srgbClr val="44546A"/>
                </a:highlight>
                <a:latin typeface="Raleway Lining" panose="020B0503030101060003" pitchFamily="34" charset="77"/>
                <a:cs typeface="Arial" panose="020B0604020202020204" pitchFamily="34" charset="0"/>
              </a:rPr>
              <a:t>CA License No. 0C36861 </a:t>
            </a:r>
          </a:p>
          <a:p>
            <a:pPr defTabSz="1463040"/>
            <a:r>
              <a:rPr lang="en-US" sz="850" dirty="0">
                <a:solidFill>
                  <a:schemeClr val="bg1"/>
                </a:solidFill>
                <a:highlight>
                  <a:srgbClr val="44546A"/>
                </a:highlight>
                <a:latin typeface="Raleway Lining" panose="020B0503030101060003" pitchFamily="34" charset="77"/>
                <a:cs typeface="Arial" panose="020B0604020202020204" pitchFamily="34" charset="0"/>
              </a:rPr>
              <a:t>© 2024 Alliant Insurance Services, Inc. </a:t>
            </a:r>
          </a:p>
        </p:txBody>
      </p:sp>
      <p:sp>
        <p:nvSpPr>
          <p:cNvPr id="9" name="TextBox 8">
            <a:extLst>
              <a:ext uri="{FF2B5EF4-FFF2-40B4-BE49-F238E27FC236}">
                <a16:creationId xmlns:a16="http://schemas.microsoft.com/office/drawing/2014/main" id="{8FD61EA7-C966-219A-3914-23519759D44B}"/>
              </a:ext>
            </a:extLst>
          </p:cNvPr>
          <p:cNvSpPr txBox="1"/>
          <p:nvPr/>
        </p:nvSpPr>
        <p:spPr>
          <a:xfrm>
            <a:off x="5367647" y="6241901"/>
            <a:ext cx="6824353" cy="468830"/>
          </a:xfrm>
          <a:prstGeom prst="rect">
            <a:avLst/>
          </a:prstGeom>
          <a:noFill/>
        </p:spPr>
        <p:txBody>
          <a:bodyPr wrap="square" rtlCol="0">
            <a:noAutofit/>
          </a:bodyPr>
          <a:lstStyle/>
          <a:p>
            <a:pPr algn="l"/>
            <a:r>
              <a:rPr lang="en-US" sz="2400" b="1" i="1" dirty="0">
                <a:solidFill>
                  <a:schemeClr val="bg1"/>
                </a:solidFill>
                <a:latin typeface="Cambria Math" panose="02040503050406030204" pitchFamily="18" charset="0"/>
                <a:ea typeface="Cambria Math" panose="02040503050406030204" pitchFamily="18" charset="0"/>
              </a:rPr>
              <a:t>SWCA – 2025 Construction Executive Summit</a:t>
            </a:r>
          </a:p>
        </p:txBody>
      </p:sp>
    </p:spTree>
    <p:extLst>
      <p:ext uri="{BB962C8B-B14F-4D97-AF65-F5344CB8AC3E}">
        <p14:creationId xmlns:p14="http://schemas.microsoft.com/office/powerpoint/2010/main" val="17272477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EC9CE9A-4297-88AE-F1E2-5975C1FC71CA}"/>
              </a:ext>
            </a:extLst>
          </p:cNvPr>
          <p:cNvSpPr txBox="1">
            <a:spLocks/>
          </p:cNvSpPr>
          <p:nvPr/>
        </p:nvSpPr>
        <p:spPr>
          <a:xfrm>
            <a:off x="383309" y="327891"/>
            <a:ext cx="10515600" cy="102985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Lato Heavy" panose="020F0502020204030203" pitchFamily="34" charset="0"/>
                <a:ea typeface="Lato Heavy" panose="020F0502020204030203" pitchFamily="34" charset="0"/>
                <a:cs typeface="Lato Heavy" panose="020F0502020204030203" pitchFamily="34" charset="0"/>
              </a:defRPr>
            </a:lvl1pPr>
          </a:lstStyle>
          <a:p>
            <a:r>
              <a:rPr lang="en-US" sz="3600" b="1" i="1" u="sng" dirty="0"/>
              <a:t>Recap</a:t>
            </a:r>
          </a:p>
        </p:txBody>
      </p:sp>
      <p:sp>
        <p:nvSpPr>
          <p:cNvPr id="6" name="Content Placeholder 2">
            <a:extLst>
              <a:ext uri="{FF2B5EF4-FFF2-40B4-BE49-F238E27FC236}">
                <a16:creationId xmlns:a16="http://schemas.microsoft.com/office/drawing/2014/main" id="{4A4FF912-21C8-8D50-7F25-BB445D619854}"/>
              </a:ext>
            </a:extLst>
          </p:cNvPr>
          <p:cNvSpPr>
            <a:spLocks noGrp="1"/>
          </p:cNvSpPr>
          <p:nvPr>
            <p:ph sz="half" idx="1"/>
          </p:nvPr>
        </p:nvSpPr>
        <p:spPr>
          <a:xfrm>
            <a:off x="931095" y="1591685"/>
            <a:ext cx="10329809" cy="3349759"/>
          </a:xfrm>
        </p:spPr>
        <p:txBody>
          <a:bodyPr>
            <a:normAutofit/>
          </a:bodyPr>
          <a:lstStyle/>
          <a:p>
            <a:pPr>
              <a:buFontTx/>
              <a:buChar char="-"/>
            </a:pPr>
            <a:r>
              <a:rPr lang="en-US" dirty="0"/>
              <a:t>The cost of Rework is over $200B annually in the US</a:t>
            </a:r>
          </a:p>
          <a:p>
            <a:pPr>
              <a:buFontTx/>
              <a:buChar char="-"/>
            </a:pPr>
            <a:r>
              <a:rPr lang="en-US" dirty="0"/>
              <a:t>State of the Market is making this problem worse, not better</a:t>
            </a:r>
          </a:p>
          <a:p>
            <a:pPr lvl="1"/>
            <a:r>
              <a:rPr lang="en-US" dirty="0"/>
              <a:t>Record construction volume</a:t>
            </a:r>
          </a:p>
          <a:p>
            <a:pPr lvl="1"/>
            <a:r>
              <a:rPr lang="en-US" dirty="0"/>
              <a:t>Skilled Labor shortage</a:t>
            </a:r>
          </a:p>
          <a:p>
            <a:pPr>
              <a:buFontTx/>
              <a:buChar char="-"/>
            </a:pPr>
            <a:r>
              <a:rPr lang="en-US" dirty="0"/>
              <a:t>What gets Measured gets Results</a:t>
            </a:r>
          </a:p>
          <a:p>
            <a:pPr>
              <a:buFontTx/>
              <a:buChar char="-"/>
            </a:pPr>
            <a:r>
              <a:rPr lang="en-US" dirty="0"/>
              <a:t>Just like Safety, our industry can rethink our approach to Quality</a:t>
            </a:r>
          </a:p>
        </p:txBody>
      </p:sp>
      <p:sp>
        <p:nvSpPr>
          <p:cNvPr id="2" name="TextBox 1">
            <a:extLst>
              <a:ext uri="{FF2B5EF4-FFF2-40B4-BE49-F238E27FC236}">
                <a16:creationId xmlns:a16="http://schemas.microsoft.com/office/drawing/2014/main" id="{6A8E1DFA-FFB0-8F40-6A93-193638AFDE1B}"/>
              </a:ext>
            </a:extLst>
          </p:cNvPr>
          <p:cNvSpPr txBox="1"/>
          <p:nvPr/>
        </p:nvSpPr>
        <p:spPr>
          <a:xfrm>
            <a:off x="5571827" y="4732113"/>
            <a:ext cx="4511625" cy="1068404"/>
          </a:xfrm>
          <a:prstGeom prst="rect">
            <a:avLst/>
          </a:prstGeom>
          <a:noFill/>
        </p:spPr>
        <p:txBody>
          <a:bodyPr wrap="none" rtlCol="0">
            <a:normAutofit/>
          </a:bodyPr>
          <a:lstStyle/>
          <a:p>
            <a:pPr algn="l"/>
            <a:r>
              <a:rPr lang="en-US" sz="2000" i="1" dirty="0">
                <a:latin typeface="Lato Semibold" panose="020F0502020204030203"/>
              </a:rPr>
              <a:t>“If not now, when?  If not me, then who?”</a:t>
            </a:r>
          </a:p>
          <a:p>
            <a:pPr algn="l"/>
            <a:endParaRPr lang="en-US" sz="2000" i="1" dirty="0">
              <a:latin typeface="Lato Semibold" panose="020F0502020204030203"/>
            </a:endParaRPr>
          </a:p>
          <a:p>
            <a:pPr algn="l"/>
            <a:r>
              <a:rPr lang="en-US" sz="2000" i="1" dirty="0">
                <a:latin typeface="Lato Semibold" panose="020F0502020204030203"/>
              </a:rPr>
              <a:t>				- ???</a:t>
            </a:r>
          </a:p>
        </p:txBody>
      </p:sp>
      <p:sp>
        <p:nvSpPr>
          <p:cNvPr id="3" name="Rectangle 2">
            <a:extLst>
              <a:ext uri="{FF2B5EF4-FFF2-40B4-BE49-F238E27FC236}">
                <a16:creationId xmlns:a16="http://schemas.microsoft.com/office/drawing/2014/main" id="{98B2F03C-BE7E-9599-2817-BDFA1C3B6ADF}"/>
              </a:ext>
            </a:extLst>
          </p:cNvPr>
          <p:cNvSpPr/>
          <p:nvPr/>
        </p:nvSpPr>
        <p:spPr>
          <a:xfrm>
            <a:off x="0" y="6129385"/>
            <a:ext cx="12192000" cy="72861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AF06C1A4-4FCB-42E3-17F8-E132C4151F0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57669" y="6332933"/>
            <a:ext cx="1474853" cy="321518"/>
          </a:xfrm>
          <a:prstGeom prst="rect">
            <a:avLst/>
          </a:prstGeom>
        </p:spPr>
      </p:pic>
      <p:pic>
        <p:nvPicPr>
          <p:cNvPr id="7" name="Picture 6">
            <a:extLst>
              <a:ext uri="{FF2B5EF4-FFF2-40B4-BE49-F238E27FC236}">
                <a16:creationId xmlns:a16="http://schemas.microsoft.com/office/drawing/2014/main" id="{E4655125-5735-9F91-7434-E326691446DD}"/>
              </a:ext>
            </a:extLst>
          </p:cNvPr>
          <p:cNvPicPr>
            <a:picLocks noChangeAspect="1"/>
          </p:cNvPicPr>
          <p:nvPr/>
        </p:nvPicPr>
        <p:blipFill>
          <a:blip r:embed="rId4"/>
          <a:stretch>
            <a:fillRect/>
          </a:stretch>
        </p:blipFill>
        <p:spPr>
          <a:xfrm>
            <a:off x="10840853" y="241538"/>
            <a:ext cx="1089267" cy="1125576"/>
          </a:xfrm>
          <a:prstGeom prst="rect">
            <a:avLst/>
          </a:prstGeom>
        </p:spPr>
      </p:pic>
      <p:sp>
        <p:nvSpPr>
          <p:cNvPr id="8" name="TextBox 7">
            <a:extLst>
              <a:ext uri="{FF2B5EF4-FFF2-40B4-BE49-F238E27FC236}">
                <a16:creationId xmlns:a16="http://schemas.microsoft.com/office/drawing/2014/main" id="{09AC7AE6-27F3-E4AE-F5CF-E9A13DF1B56F}"/>
              </a:ext>
            </a:extLst>
          </p:cNvPr>
          <p:cNvSpPr txBox="1"/>
          <p:nvPr/>
        </p:nvSpPr>
        <p:spPr>
          <a:xfrm>
            <a:off x="2228970" y="6305179"/>
            <a:ext cx="2539612" cy="377026"/>
          </a:xfrm>
          <a:prstGeom prst="rect">
            <a:avLst/>
          </a:prstGeom>
          <a:solidFill>
            <a:srgbClr val="44546A"/>
          </a:solidFill>
        </p:spPr>
        <p:txBody>
          <a:bodyPr wrap="square" rtlCol="0">
            <a:spAutoFit/>
          </a:bodyPr>
          <a:lstStyle/>
          <a:p>
            <a:pPr defTabSz="1463040"/>
            <a:r>
              <a:rPr lang="en-US" sz="1000" dirty="0">
                <a:solidFill>
                  <a:schemeClr val="bg1"/>
                </a:solidFill>
                <a:highlight>
                  <a:srgbClr val="44546A"/>
                </a:highlight>
                <a:latin typeface="Raleway Lining" panose="020B0503030101060003" pitchFamily="34" charset="77"/>
                <a:cs typeface="Arial" panose="020B0604020202020204" pitchFamily="34" charset="0"/>
              </a:rPr>
              <a:t>CA License No. 0C36861 </a:t>
            </a:r>
          </a:p>
          <a:p>
            <a:pPr defTabSz="1463040"/>
            <a:r>
              <a:rPr lang="en-US" sz="850" dirty="0">
                <a:solidFill>
                  <a:schemeClr val="bg1"/>
                </a:solidFill>
                <a:highlight>
                  <a:srgbClr val="44546A"/>
                </a:highlight>
                <a:latin typeface="Raleway Lining" panose="020B0503030101060003" pitchFamily="34" charset="77"/>
                <a:cs typeface="Arial" panose="020B0604020202020204" pitchFamily="34" charset="0"/>
              </a:rPr>
              <a:t>© 2024 Alliant Insurance Services, Inc. </a:t>
            </a:r>
          </a:p>
        </p:txBody>
      </p:sp>
      <p:sp>
        <p:nvSpPr>
          <p:cNvPr id="9" name="TextBox 8">
            <a:extLst>
              <a:ext uri="{FF2B5EF4-FFF2-40B4-BE49-F238E27FC236}">
                <a16:creationId xmlns:a16="http://schemas.microsoft.com/office/drawing/2014/main" id="{C8F07EE6-EB93-651E-4F41-F4F4E0E84E2B}"/>
              </a:ext>
            </a:extLst>
          </p:cNvPr>
          <p:cNvSpPr txBox="1"/>
          <p:nvPr/>
        </p:nvSpPr>
        <p:spPr>
          <a:xfrm>
            <a:off x="5367647" y="6241901"/>
            <a:ext cx="6824353" cy="468830"/>
          </a:xfrm>
          <a:prstGeom prst="rect">
            <a:avLst/>
          </a:prstGeom>
          <a:noFill/>
        </p:spPr>
        <p:txBody>
          <a:bodyPr wrap="square" rtlCol="0">
            <a:noAutofit/>
          </a:bodyPr>
          <a:lstStyle/>
          <a:p>
            <a:pPr algn="l"/>
            <a:r>
              <a:rPr lang="en-US" sz="2400" b="1" i="1" dirty="0">
                <a:solidFill>
                  <a:schemeClr val="bg1"/>
                </a:solidFill>
                <a:latin typeface="Cambria Math" panose="02040503050406030204" pitchFamily="18" charset="0"/>
                <a:ea typeface="Cambria Math" panose="02040503050406030204" pitchFamily="18" charset="0"/>
              </a:rPr>
              <a:t>SWCA – 2025 Construction Executive Summit</a:t>
            </a:r>
          </a:p>
        </p:txBody>
      </p:sp>
      <p:sp>
        <p:nvSpPr>
          <p:cNvPr id="10" name="Left Bracket 9">
            <a:extLst>
              <a:ext uri="{FF2B5EF4-FFF2-40B4-BE49-F238E27FC236}">
                <a16:creationId xmlns:a16="http://schemas.microsoft.com/office/drawing/2014/main" id="{77CF1E2B-0225-FB21-5C1E-7920CFBAEFA8}"/>
              </a:ext>
            </a:extLst>
          </p:cNvPr>
          <p:cNvSpPr/>
          <p:nvPr/>
        </p:nvSpPr>
        <p:spPr>
          <a:xfrm>
            <a:off x="5142497" y="4749931"/>
            <a:ext cx="291748" cy="1040672"/>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Left Bracket 10">
            <a:extLst>
              <a:ext uri="{FF2B5EF4-FFF2-40B4-BE49-F238E27FC236}">
                <a16:creationId xmlns:a16="http://schemas.microsoft.com/office/drawing/2014/main" id="{8415232F-4FFE-0C00-7695-8F5DEE2D97EB}"/>
              </a:ext>
            </a:extLst>
          </p:cNvPr>
          <p:cNvSpPr/>
          <p:nvPr/>
        </p:nvSpPr>
        <p:spPr>
          <a:xfrm rot="10800000">
            <a:off x="10234556" y="4749931"/>
            <a:ext cx="291748" cy="1040672"/>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1942722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EC9CE9A-4297-88AE-F1E2-5975C1FC71CA}"/>
              </a:ext>
            </a:extLst>
          </p:cNvPr>
          <p:cNvSpPr txBox="1">
            <a:spLocks/>
          </p:cNvSpPr>
          <p:nvPr/>
        </p:nvSpPr>
        <p:spPr>
          <a:xfrm>
            <a:off x="838200" y="2399146"/>
            <a:ext cx="10515600" cy="102985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Lato Heavy" panose="020F0502020204030203" pitchFamily="34" charset="0"/>
                <a:ea typeface="Lato Heavy" panose="020F0502020204030203" pitchFamily="34" charset="0"/>
                <a:cs typeface="Lato Heavy" panose="020F0502020204030203" pitchFamily="34" charset="0"/>
              </a:defRPr>
            </a:lvl1pPr>
          </a:lstStyle>
          <a:p>
            <a:pPr algn="ctr"/>
            <a:r>
              <a:rPr lang="en-US" sz="4800" i="1" dirty="0"/>
              <a:t>Questions?</a:t>
            </a:r>
          </a:p>
        </p:txBody>
      </p:sp>
      <p:sp>
        <p:nvSpPr>
          <p:cNvPr id="2" name="Rectangle 1">
            <a:extLst>
              <a:ext uri="{FF2B5EF4-FFF2-40B4-BE49-F238E27FC236}">
                <a16:creationId xmlns:a16="http://schemas.microsoft.com/office/drawing/2014/main" id="{D1C5A8B8-D3F3-395E-BE40-42D711C06A98}"/>
              </a:ext>
            </a:extLst>
          </p:cNvPr>
          <p:cNvSpPr/>
          <p:nvPr/>
        </p:nvSpPr>
        <p:spPr>
          <a:xfrm>
            <a:off x="0" y="6129385"/>
            <a:ext cx="12192000" cy="72861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ED1C89A-F2E9-1CFB-D576-C1F4DC6E939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57669" y="6332933"/>
            <a:ext cx="1474853" cy="321518"/>
          </a:xfrm>
          <a:prstGeom prst="rect">
            <a:avLst/>
          </a:prstGeom>
        </p:spPr>
      </p:pic>
      <p:pic>
        <p:nvPicPr>
          <p:cNvPr id="4" name="Picture 3">
            <a:extLst>
              <a:ext uri="{FF2B5EF4-FFF2-40B4-BE49-F238E27FC236}">
                <a16:creationId xmlns:a16="http://schemas.microsoft.com/office/drawing/2014/main" id="{8C421496-1A22-4450-E8DE-B3EC18001251}"/>
              </a:ext>
            </a:extLst>
          </p:cNvPr>
          <p:cNvPicPr>
            <a:picLocks noChangeAspect="1"/>
          </p:cNvPicPr>
          <p:nvPr/>
        </p:nvPicPr>
        <p:blipFill>
          <a:blip r:embed="rId4"/>
          <a:stretch>
            <a:fillRect/>
          </a:stretch>
        </p:blipFill>
        <p:spPr>
          <a:xfrm>
            <a:off x="10840853" y="241538"/>
            <a:ext cx="1089267" cy="1125576"/>
          </a:xfrm>
          <a:prstGeom prst="rect">
            <a:avLst/>
          </a:prstGeom>
        </p:spPr>
      </p:pic>
      <p:sp>
        <p:nvSpPr>
          <p:cNvPr id="6" name="TextBox 5">
            <a:extLst>
              <a:ext uri="{FF2B5EF4-FFF2-40B4-BE49-F238E27FC236}">
                <a16:creationId xmlns:a16="http://schemas.microsoft.com/office/drawing/2014/main" id="{1BCF8E88-020B-6069-F166-29A3B9916C57}"/>
              </a:ext>
            </a:extLst>
          </p:cNvPr>
          <p:cNvSpPr txBox="1"/>
          <p:nvPr/>
        </p:nvSpPr>
        <p:spPr>
          <a:xfrm>
            <a:off x="2228970" y="6305179"/>
            <a:ext cx="2539612" cy="377026"/>
          </a:xfrm>
          <a:prstGeom prst="rect">
            <a:avLst/>
          </a:prstGeom>
          <a:solidFill>
            <a:srgbClr val="44546A"/>
          </a:solidFill>
        </p:spPr>
        <p:txBody>
          <a:bodyPr wrap="square" rtlCol="0">
            <a:spAutoFit/>
          </a:bodyPr>
          <a:lstStyle/>
          <a:p>
            <a:pPr defTabSz="1463040"/>
            <a:r>
              <a:rPr lang="en-US" sz="1000" dirty="0">
                <a:solidFill>
                  <a:schemeClr val="bg1"/>
                </a:solidFill>
                <a:highlight>
                  <a:srgbClr val="44546A"/>
                </a:highlight>
                <a:latin typeface="Raleway Lining" panose="020B0503030101060003" pitchFamily="34" charset="77"/>
                <a:cs typeface="Arial" panose="020B0604020202020204" pitchFamily="34" charset="0"/>
              </a:rPr>
              <a:t>CA License No. 0C36861 </a:t>
            </a:r>
          </a:p>
          <a:p>
            <a:pPr defTabSz="1463040"/>
            <a:r>
              <a:rPr lang="en-US" sz="850" dirty="0">
                <a:solidFill>
                  <a:schemeClr val="bg1"/>
                </a:solidFill>
                <a:highlight>
                  <a:srgbClr val="44546A"/>
                </a:highlight>
                <a:latin typeface="Raleway Lining" panose="020B0503030101060003" pitchFamily="34" charset="77"/>
                <a:cs typeface="Arial" panose="020B0604020202020204" pitchFamily="34" charset="0"/>
              </a:rPr>
              <a:t>© 2024 Alliant Insurance Services, Inc. </a:t>
            </a:r>
          </a:p>
        </p:txBody>
      </p:sp>
      <p:sp>
        <p:nvSpPr>
          <p:cNvPr id="7" name="TextBox 6">
            <a:extLst>
              <a:ext uri="{FF2B5EF4-FFF2-40B4-BE49-F238E27FC236}">
                <a16:creationId xmlns:a16="http://schemas.microsoft.com/office/drawing/2014/main" id="{BDE715A5-E729-BFF8-9E8E-835A35F1263C}"/>
              </a:ext>
            </a:extLst>
          </p:cNvPr>
          <p:cNvSpPr txBox="1"/>
          <p:nvPr/>
        </p:nvSpPr>
        <p:spPr>
          <a:xfrm>
            <a:off x="5367647" y="6241901"/>
            <a:ext cx="6824353" cy="468830"/>
          </a:xfrm>
          <a:prstGeom prst="rect">
            <a:avLst/>
          </a:prstGeom>
          <a:noFill/>
        </p:spPr>
        <p:txBody>
          <a:bodyPr wrap="square" rtlCol="0">
            <a:noAutofit/>
          </a:bodyPr>
          <a:lstStyle/>
          <a:p>
            <a:pPr algn="l"/>
            <a:r>
              <a:rPr lang="en-US" sz="2400" b="1" i="1" dirty="0">
                <a:solidFill>
                  <a:schemeClr val="bg1"/>
                </a:solidFill>
                <a:latin typeface="Cambria Math" panose="02040503050406030204" pitchFamily="18" charset="0"/>
                <a:ea typeface="Cambria Math" panose="02040503050406030204" pitchFamily="18" charset="0"/>
              </a:rPr>
              <a:t>SWCA – 2025 Construction Executive Summit</a:t>
            </a:r>
          </a:p>
        </p:txBody>
      </p:sp>
    </p:spTree>
    <p:extLst>
      <p:ext uri="{BB962C8B-B14F-4D97-AF65-F5344CB8AC3E}">
        <p14:creationId xmlns:p14="http://schemas.microsoft.com/office/powerpoint/2010/main" val="10833065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13F67-DAFF-42DC-DD6C-F3427D9C220E}"/>
              </a:ext>
            </a:extLst>
          </p:cNvPr>
          <p:cNvSpPr>
            <a:spLocks noGrp="1"/>
          </p:cNvSpPr>
          <p:nvPr>
            <p:ph type="title"/>
          </p:nvPr>
        </p:nvSpPr>
        <p:spPr/>
        <p:txBody>
          <a:bodyPr/>
          <a:lstStyle/>
          <a:p>
            <a:r>
              <a:rPr lang="en-US" dirty="0"/>
              <a:t>Audience Poll</a:t>
            </a:r>
          </a:p>
        </p:txBody>
      </p:sp>
      <p:sp>
        <p:nvSpPr>
          <p:cNvPr id="3" name="Content Placeholder 2">
            <a:extLst>
              <a:ext uri="{FF2B5EF4-FFF2-40B4-BE49-F238E27FC236}">
                <a16:creationId xmlns:a16="http://schemas.microsoft.com/office/drawing/2014/main" id="{421D6A28-D680-C208-5733-4D63EFF02EE6}"/>
              </a:ext>
            </a:extLst>
          </p:cNvPr>
          <p:cNvSpPr>
            <a:spLocks noGrp="1"/>
          </p:cNvSpPr>
          <p:nvPr>
            <p:ph sz="half" idx="1"/>
          </p:nvPr>
        </p:nvSpPr>
        <p:spPr>
          <a:xfrm>
            <a:off x="838200" y="1825625"/>
            <a:ext cx="10393218" cy="4351338"/>
          </a:xfrm>
        </p:spPr>
        <p:txBody>
          <a:bodyPr>
            <a:normAutofit/>
          </a:bodyPr>
          <a:lstStyle/>
          <a:p>
            <a:pPr marL="0" indent="0">
              <a:buNone/>
            </a:pPr>
            <a:r>
              <a:rPr lang="en-US" dirty="0"/>
              <a:t>Who is in the room?</a:t>
            </a:r>
          </a:p>
          <a:p>
            <a:pPr marL="0" indent="0">
              <a:buNone/>
            </a:pPr>
            <a:endParaRPr lang="en-US" dirty="0"/>
          </a:p>
          <a:p>
            <a:pPr marL="514350" indent="-514350">
              <a:buAutoNum type="alphaLcPeriod"/>
            </a:pPr>
            <a:r>
              <a:rPr lang="en-US" dirty="0"/>
              <a:t>Construction company executives / operations</a:t>
            </a:r>
          </a:p>
          <a:p>
            <a:pPr marL="514350" indent="-514350">
              <a:buAutoNum type="alphaLcPeriod"/>
            </a:pPr>
            <a:r>
              <a:rPr lang="en-US" dirty="0"/>
              <a:t>Construction company risk managers / safety / HR</a:t>
            </a:r>
          </a:p>
          <a:p>
            <a:pPr marL="514350" indent="-514350">
              <a:buAutoNum type="alphaLcPeriod"/>
            </a:pPr>
            <a:r>
              <a:rPr lang="en-US" dirty="0"/>
              <a:t>Project Owners</a:t>
            </a:r>
          </a:p>
          <a:p>
            <a:pPr marL="514350" indent="-514350">
              <a:buAutoNum type="alphaLcPeriod"/>
            </a:pPr>
            <a:r>
              <a:rPr lang="en-US" dirty="0"/>
              <a:t>Industry partners</a:t>
            </a:r>
          </a:p>
        </p:txBody>
      </p:sp>
      <p:sp>
        <p:nvSpPr>
          <p:cNvPr id="4" name="Rectangle 3">
            <a:extLst>
              <a:ext uri="{FF2B5EF4-FFF2-40B4-BE49-F238E27FC236}">
                <a16:creationId xmlns:a16="http://schemas.microsoft.com/office/drawing/2014/main" id="{A79E77B9-CFF3-C2C5-242E-31C3F84FC17B}"/>
              </a:ext>
            </a:extLst>
          </p:cNvPr>
          <p:cNvSpPr/>
          <p:nvPr/>
        </p:nvSpPr>
        <p:spPr>
          <a:xfrm>
            <a:off x="0" y="6129385"/>
            <a:ext cx="12192000" cy="72861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7DB8156-A1EB-9193-4C59-0A2916EBBAD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57669" y="6332933"/>
            <a:ext cx="1474853" cy="321518"/>
          </a:xfrm>
          <a:prstGeom prst="rect">
            <a:avLst/>
          </a:prstGeom>
        </p:spPr>
      </p:pic>
      <p:pic>
        <p:nvPicPr>
          <p:cNvPr id="6" name="Picture 5">
            <a:extLst>
              <a:ext uri="{FF2B5EF4-FFF2-40B4-BE49-F238E27FC236}">
                <a16:creationId xmlns:a16="http://schemas.microsoft.com/office/drawing/2014/main" id="{EAF89AB2-49FA-B7EB-F685-4864A775B613}"/>
              </a:ext>
            </a:extLst>
          </p:cNvPr>
          <p:cNvPicPr>
            <a:picLocks noChangeAspect="1"/>
          </p:cNvPicPr>
          <p:nvPr/>
        </p:nvPicPr>
        <p:blipFill>
          <a:blip r:embed="rId4"/>
          <a:stretch>
            <a:fillRect/>
          </a:stretch>
        </p:blipFill>
        <p:spPr>
          <a:xfrm>
            <a:off x="10840853" y="241538"/>
            <a:ext cx="1089267" cy="1125576"/>
          </a:xfrm>
          <a:prstGeom prst="rect">
            <a:avLst/>
          </a:prstGeom>
        </p:spPr>
      </p:pic>
      <p:sp>
        <p:nvSpPr>
          <p:cNvPr id="7" name="TextBox 6">
            <a:extLst>
              <a:ext uri="{FF2B5EF4-FFF2-40B4-BE49-F238E27FC236}">
                <a16:creationId xmlns:a16="http://schemas.microsoft.com/office/drawing/2014/main" id="{A688D542-ADC6-A20F-E4E5-1DF50CF19221}"/>
              </a:ext>
            </a:extLst>
          </p:cNvPr>
          <p:cNvSpPr txBox="1"/>
          <p:nvPr/>
        </p:nvSpPr>
        <p:spPr>
          <a:xfrm>
            <a:off x="2228970" y="6305179"/>
            <a:ext cx="2539612" cy="377026"/>
          </a:xfrm>
          <a:prstGeom prst="rect">
            <a:avLst/>
          </a:prstGeom>
          <a:solidFill>
            <a:srgbClr val="44546A"/>
          </a:solidFill>
        </p:spPr>
        <p:txBody>
          <a:bodyPr wrap="square" rtlCol="0">
            <a:spAutoFit/>
          </a:bodyPr>
          <a:lstStyle/>
          <a:p>
            <a:pPr defTabSz="1463040"/>
            <a:r>
              <a:rPr lang="en-US" sz="1000" dirty="0">
                <a:solidFill>
                  <a:schemeClr val="bg1"/>
                </a:solidFill>
                <a:highlight>
                  <a:srgbClr val="44546A"/>
                </a:highlight>
                <a:latin typeface="Raleway Lining" panose="020B0503030101060003" pitchFamily="34" charset="77"/>
                <a:cs typeface="Arial" panose="020B0604020202020204" pitchFamily="34" charset="0"/>
              </a:rPr>
              <a:t>CA License No. 0C36861 </a:t>
            </a:r>
          </a:p>
          <a:p>
            <a:pPr defTabSz="1463040"/>
            <a:r>
              <a:rPr lang="en-US" sz="850" dirty="0">
                <a:solidFill>
                  <a:schemeClr val="bg1"/>
                </a:solidFill>
                <a:highlight>
                  <a:srgbClr val="44546A"/>
                </a:highlight>
                <a:latin typeface="Raleway Lining" panose="020B0503030101060003" pitchFamily="34" charset="77"/>
                <a:cs typeface="Arial" panose="020B0604020202020204" pitchFamily="34" charset="0"/>
              </a:rPr>
              <a:t>© 2024 Alliant Insurance Services, Inc. </a:t>
            </a:r>
          </a:p>
        </p:txBody>
      </p:sp>
      <p:sp>
        <p:nvSpPr>
          <p:cNvPr id="8" name="TextBox 7">
            <a:extLst>
              <a:ext uri="{FF2B5EF4-FFF2-40B4-BE49-F238E27FC236}">
                <a16:creationId xmlns:a16="http://schemas.microsoft.com/office/drawing/2014/main" id="{D057E302-C636-F539-2294-FBED29D81DD6}"/>
              </a:ext>
            </a:extLst>
          </p:cNvPr>
          <p:cNvSpPr txBox="1"/>
          <p:nvPr/>
        </p:nvSpPr>
        <p:spPr>
          <a:xfrm>
            <a:off x="5367647" y="6241901"/>
            <a:ext cx="6824353" cy="468830"/>
          </a:xfrm>
          <a:prstGeom prst="rect">
            <a:avLst/>
          </a:prstGeom>
          <a:noFill/>
        </p:spPr>
        <p:txBody>
          <a:bodyPr wrap="square" rtlCol="0">
            <a:noAutofit/>
          </a:bodyPr>
          <a:lstStyle/>
          <a:p>
            <a:pPr algn="l"/>
            <a:r>
              <a:rPr lang="en-US" sz="2400" b="1" i="1" dirty="0">
                <a:solidFill>
                  <a:schemeClr val="bg1"/>
                </a:solidFill>
                <a:latin typeface="Cambria Math" panose="02040503050406030204" pitchFamily="18" charset="0"/>
                <a:ea typeface="Cambria Math" panose="02040503050406030204" pitchFamily="18" charset="0"/>
              </a:rPr>
              <a:t>SWCA – 2025 Construction Executive Summit</a:t>
            </a:r>
          </a:p>
        </p:txBody>
      </p:sp>
    </p:spTree>
    <p:extLst>
      <p:ext uri="{BB962C8B-B14F-4D97-AF65-F5344CB8AC3E}">
        <p14:creationId xmlns:p14="http://schemas.microsoft.com/office/powerpoint/2010/main" val="4696190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7B0B115-2D93-48D7-B297-99C5923FFDF6}"/>
              </a:ext>
            </a:extLst>
          </p:cNvPr>
          <p:cNvSpPr>
            <a:spLocks noGrp="1"/>
          </p:cNvSpPr>
          <p:nvPr>
            <p:ph sz="half" idx="2"/>
          </p:nvPr>
        </p:nvSpPr>
        <p:spPr>
          <a:xfrm>
            <a:off x="6551596" y="3154680"/>
            <a:ext cx="5181600" cy="2446019"/>
          </a:xfrm>
        </p:spPr>
        <p:txBody>
          <a:bodyPr>
            <a:normAutofit lnSpcReduction="10000"/>
          </a:bodyPr>
          <a:lstStyle/>
          <a:p>
            <a:endParaRPr lang="en-US" sz="2400" dirty="0"/>
          </a:p>
          <a:p>
            <a:pPr marL="0" indent="0">
              <a:buNone/>
            </a:pPr>
            <a:r>
              <a:rPr lang="en-US" sz="2400" dirty="0"/>
              <a:t>- US Construction Volume is $2 trillion</a:t>
            </a:r>
          </a:p>
          <a:p>
            <a:pPr marL="0" indent="0">
              <a:buNone/>
            </a:pPr>
            <a:endParaRPr lang="en-US" sz="2400" dirty="0"/>
          </a:p>
          <a:p>
            <a:pPr marL="0" indent="0">
              <a:buNone/>
            </a:pPr>
            <a:r>
              <a:rPr lang="en-US" sz="2400" dirty="0"/>
              <a:t>- Construction Rework is a $200 billion opportunity for our industry in the US alone</a:t>
            </a:r>
          </a:p>
        </p:txBody>
      </p:sp>
      <p:sp>
        <p:nvSpPr>
          <p:cNvPr id="5" name="Title 1">
            <a:extLst>
              <a:ext uri="{FF2B5EF4-FFF2-40B4-BE49-F238E27FC236}">
                <a16:creationId xmlns:a16="http://schemas.microsoft.com/office/drawing/2014/main" id="{0EC9CE9A-4297-88AE-F1E2-5975C1FC71CA}"/>
              </a:ext>
            </a:extLst>
          </p:cNvPr>
          <p:cNvSpPr txBox="1">
            <a:spLocks/>
          </p:cNvSpPr>
          <p:nvPr/>
        </p:nvSpPr>
        <p:spPr>
          <a:xfrm>
            <a:off x="838200" y="365126"/>
            <a:ext cx="10515600" cy="10388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Lato Heavy" panose="020F0502020204030203" pitchFamily="34" charset="0"/>
                <a:ea typeface="Lato Heavy" panose="020F0502020204030203" pitchFamily="34" charset="0"/>
                <a:cs typeface="Lato Heavy" panose="020F0502020204030203" pitchFamily="34" charset="0"/>
              </a:defRPr>
            </a:lvl1pPr>
          </a:lstStyle>
          <a:p>
            <a:pPr algn="ctr"/>
            <a:r>
              <a:rPr lang="en-US" b="1" i="1" u="sng"/>
              <a:t>Academic </a:t>
            </a:r>
            <a:r>
              <a:rPr lang="en-US" b="1" i="1" u="sng" dirty="0"/>
              <a:t>Research</a:t>
            </a:r>
          </a:p>
        </p:txBody>
      </p:sp>
      <p:sp>
        <p:nvSpPr>
          <p:cNvPr id="2" name="TextBox 1">
            <a:extLst>
              <a:ext uri="{FF2B5EF4-FFF2-40B4-BE49-F238E27FC236}">
                <a16:creationId xmlns:a16="http://schemas.microsoft.com/office/drawing/2014/main" id="{B7398C6D-F01D-A113-EBBF-EA858E6B15DE}"/>
              </a:ext>
            </a:extLst>
          </p:cNvPr>
          <p:cNvSpPr txBox="1"/>
          <p:nvPr/>
        </p:nvSpPr>
        <p:spPr>
          <a:xfrm>
            <a:off x="6551596" y="1508081"/>
            <a:ext cx="5181600" cy="1283245"/>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wrap="square" rtlCol="0">
            <a:normAutofit/>
          </a:bodyPr>
          <a:lstStyle/>
          <a:p>
            <a:pPr marL="0" marR="0" algn="ctr">
              <a:spcBef>
                <a:spcPts val="0"/>
              </a:spcBef>
              <a:spcAft>
                <a:spcPts val="0"/>
              </a:spcAft>
            </a:pPr>
            <a:r>
              <a:rPr lang="en-US" sz="2000" dirty="0">
                <a:solidFill>
                  <a:srgbClr val="1F1F1F"/>
                </a:solidFill>
                <a:effectLst/>
                <a:latin typeface="Roboto" panose="02000000000000000000" pitchFamily="2" charset="0"/>
                <a:ea typeface="Times New Roman" panose="02020603050405020304" pitchFamily="18" charset="0"/>
                <a:cs typeface="Arial" panose="020B0604020202020204" pitchFamily="34" charset="0"/>
              </a:rPr>
              <a:t>Rework is estimated to represent </a:t>
            </a:r>
            <a:r>
              <a:rPr lang="en-US" sz="2000" dirty="0">
                <a:solidFill>
                  <a:srgbClr val="040C28"/>
                </a:solidFill>
                <a:effectLst/>
                <a:latin typeface="Roboto" panose="02000000000000000000" pitchFamily="2" charset="0"/>
                <a:ea typeface="Times New Roman" panose="02020603050405020304" pitchFamily="18" charset="0"/>
                <a:cs typeface="Arial" panose="020B0604020202020204" pitchFamily="34" charset="0"/>
              </a:rPr>
              <a:t>between 2% and 20% of total costs</a:t>
            </a:r>
            <a:r>
              <a:rPr lang="en-US" sz="2000" dirty="0">
                <a:solidFill>
                  <a:srgbClr val="1F1F1F"/>
                </a:solidFill>
                <a:effectLst/>
                <a:latin typeface="Roboto" panose="02000000000000000000" pitchFamily="2" charset="0"/>
                <a:ea typeface="Times New Roman" panose="02020603050405020304" pitchFamily="18" charset="0"/>
                <a:cs typeface="Arial" panose="020B0604020202020204" pitchFamily="34" charset="0"/>
              </a:rPr>
              <a:t>, averaging 12%. </a:t>
            </a:r>
          </a:p>
          <a:p>
            <a:pPr marL="0" marR="0">
              <a:spcBef>
                <a:spcPts val="0"/>
              </a:spcBef>
              <a:spcAft>
                <a:spcPts val="0"/>
              </a:spcAft>
            </a:pPr>
            <a:endParaRPr lang="en-US" dirty="0">
              <a:solidFill>
                <a:srgbClr val="1F1F1F"/>
              </a:solidFill>
              <a:latin typeface="Roboto" panose="02000000000000000000" pitchFamily="2" charset="0"/>
              <a:ea typeface="Times New Roman" panose="02020603050405020304" pitchFamily="18" charset="0"/>
              <a:cs typeface="Arial" panose="020B0604020202020204" pitchFamily="34" charset="0"/>
            </a:endParaRPr>
          </a:p>
          <a:p>
            <a:pPr marL="0" marR="0" algn="r">
              <a:spcBef>
                <a:spcPts val="0"/>
              </a:spcBef>
              <a:spcAft>
                <a:spcPts val="0"/>
              </a:spcAft>
            </a:pPr>
            <a:r>
              <a:rPr lang="en-US" sz="1600" dirty="0">
                <a:solidFill>
                  <a:srgbClr val="1F1F1F"/>
                </a:solidFill>
                <a:effectLst/>
                <a:latin typeface="Roboto" panose="02000000000000000000" pitchFamily="2" charset="0"/>
                <a:ea typeface="Times New Roman" panose="02020603050405020304" pitchFamily="18" charset="0"/>
                <a:cs typeface="Arial" panose="020B0604020202020204" pitchFamily="34" charset="0"/>
              </a:rPr>
              <a:t>* Construction Industry Institute (CII) </a:t>
            </a:r>
            <a:endParaRPr lang="en-US" sz="1600" dirty="0">
              <a:effectLst/>
              <a:latin typeface="Calibri" panose="020F0502020204030204" pitchFamily="34" charset="0"/>
              <a:ea typeface="Calibri" panose="020F0502020204030204" pitchFamily="34" charset="0"/>
            </a:endParaRPr>
          </a:p>
        </p:txBody>
      </p:sp>
      <p:pic>
        <p:nvPicPr>
          <p:cNvPr id="1026" name="Picture 2" descr="the leading causes of rework in construction">
            <a:extLst>
              <a:ext uri="{FF2B5EF4-FFF2-40B4-BE49-F238E27FC236}">
                <a16:creationId xmlns:a16="http://schemas.microsoft.com/office/drawing/2014/main" id="{2BB167BB-C9AC-CF14-3DCF-35C86FC84B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823" y="3239228"/>
            <a:ext cx="5681178" cy="289108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D6D94E2-9661-8DEB-DC00-EC92A8109AC4}"/>
              </a:ext>
            </a:extLst>
          </p:cNvPr>
          <p:cNvSpPr txBox="1"/>
          <p:nvPr/>
        </p:nvSpPr>
        <p:spPr>
          <a:xfrm>
            <a:off x="314426" y="1479367"/>
            <a:ext cx="5857774" cy="1311959"/>
          </a:xfrm>
          <a:prstGeom prst="rect">
            <a:avLst/>
          </a:prstGeom>
        </p:spPr>
        <p:style>
          <a:lnRef idx="3">
            <a:schemeClr val="lt1"/>
          </a:lnRef>
          <a:fillRef idx="1">
            <a:schemeClr val="accent6"/>
          </a:fillRef>
          <a:effectRef idx="1">
            <a:schemeClr val="accent6"/>
          </a:effectRef>
          <a:fontRef idx="minor">
            <a:schemeClr val="lt1"/>
          </a:fontRef>
        </p:style>
        <p:txBody>
          <a:bodyPr wrap="square" rtlCol="0">
            <a:normAutofit/>
          </a:bodyPr>
          <a:lstStyle/>
          <a:p>
            <a:pPr algn="ctr"/>
            <a:r>
              <a:rPr lang="en-US" sz="2000" dirty="0">
                <a:latin typeface="Lato Semibold" panose="020F0502020204030203"/>
              </a:rPr>
              <a:t>Recent Studies show up to 30% of Construction Costs are directly related to Rework.</a:t>
            </a:r>
          </a:p>
          <a:p>
            <a:pPr algn="l"/>
            <a:endParaRPr lang="en-US" sz="2000" dirty="0">
              <a:latin typeface="Lato Semibold" panose="020F0502020204030203"/>
            </a:endParaRPr>
          </a:p>
          <a:p>
            <a:pPr algn="r"/>
            <a:r>
              <a:rPr lang="en-US" sz="1600" dirty="0">
                <a:latin typeface="Lato Semibold" panose="020F0502020204030203"/>
              </a:rPr>
              <a:t>* UK Construction Task Force</a:t>
            </a:r>
          </a:p>
        </p:txBody>
      </p:sp>
      <p:sp>
        <p:nvSpPr>
          <p:cNvPr id="3" name="Rectangle 2">
            <a:extLst>
              <a:ext uri="{FF2B5EF4-FFF2-40B4-BE49-F238E27FC236}">
                <a16:creationId xmlns:a16="http://schemas.microsoft.com/office/drawing/2014/main" id="{AB8C5961-625A-2FB9-9E33-CA7A01B49237}"/>
              </a:ext>
            </a:extLst>
          </p:cNvPr>
          <p:cNvSpPr/>
          <p:nvPr/>
        </p:nvSpPr>
        <p:spPr>
          <a:xfrm>
            <a:off x="0" y="6129385"/>
            <a:ext cx="12192000" cy="72861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DDA12FC9-9647-4436-E0A2-CE00E1B82D3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57669" y="6332933"/>
            <a:ext cx="1474853" cy="321518"/>
          </a:xfrm>
          <a:prstGeom prst="rect">
            <a:avLst/>
          </a:prstGeom>
        </p:spPr>
      </p:pic>
      <p:pic>
        <p:nvPicPr>
          <p:cNvPr id="8" name="Picture 7">
            <a:extLst>
              <a:ext uri="{FF2B5EF4-FFF2-40B4-BE49-F238E27FC236}">
                <a16:creationId xmlns:a16="http://schemas.microsoft.com/office/drawing/2014/main" id="{93C78F91-BDB4-6219-A103-972D74B58786}"/>
              </a:ext>
            </a:extLst>
          </p:cNvPr>
          <p:cNvPicPr>
            <a:picLocks noChangeAspect="1"/>
          </p:cNvPicPr>
          <p:nvPr/>
        </p:nvPicPr>
        <p:blipFill>
          <a:blip r:embed="rId5"/>
          <a:stretch>
            <a:fillRect/>
          </a:stretch>
        </p:blipFill>
        <p:spPr>
          <a:xfrm>
            <a:off x="10840853" y="241538"/>
            <a:ext cx="1089267" cy="1125576"/>
          </a:xfrm>
          <a:prstGeom prst="rect">
            <a:avLst/>
          </a:prstGeom>
        </p:spPr>
      </p:pic>
      <p:sp>
        <p:nvSpPr>
          <p:cNvPr id="9" name="TextBox 8">
            <a:extLst>
              <a:ext uri="{FF2B5EF4-FFF2-40B4-BE49-F238E27FC236}">
                <a16:creationId xmlns:a16="http://schemas.microsoft.com/office/drawing/2014/main" id="{BC947B13-C555-9EF9-2096-9699656BBEDF}"/>
              </a:ext>
            </a:extLst>
          </p:cNvPr>
          <p:cNvSpPr txBox="1"/>
          <p:nvPr/>
        </p:nvSpPr>
        <p:spPr>
          <a:xfrm>
            <a:off x="2228970" y="6305179"/>
            <a:ext cx="2539612" cy="377026"/>
          </a:xfrm>
          <a:prstGeom prst="rect">
            <a:avLst/>
          </a:prstGeom>
          <a:solidFill>
            <a:srgbClr val="44546A"/>
          </a:solidFill>
        </p:spPr>
        <p:txBody>
          <a:bodyPr wrap="square" rtlCol="0">
            <a:spAutoFit/>
          </a:bodyPr>
          <a:lstStyle/>
          <a:p>
            <a:pPr defTabSz="1463040"/>
            <a:r>
              <a:rPr lang="en-US" sz="1000" dirty="0">
                <a:solidFill>
                  <a:schemeClr val="bg1"/>
                </a:solidFill>
                <a:highlight>
                  <a:srgbClr val="44546A"/>
                </a:highlight>
                <a:latin typeface="Raleway Lining" panose="020B0503030101060003" pitchFamily="34" charset="77"/>
                <a:cs typeface="Arial" panose="020B0604020202020204" pitchFamily="34" charset="0"/>
              </a:rPr>
              <a:t>CA License No. 0C36861 </a:t>
            </a:r>
          </a:p>
          <a:p>
            <a:pPr defTabSz="1463040"/>
            <a:r>
              <a:rPr lang="en-US" sz="850" dirty="0">
                <a:solidFill>
                  <a:schemeClr val="bg1"/>
                </a:solidFill>
                <a:highlight>
                  <a:srgbClr val="44546A"/>
                </a:highlight>
                <a:latin typeface="Raleway Lining" panose="020B0503030101060003" pitchFamily="34" charset="77"/>
                <a:cs typeface="Arial" panose="020B0604020202020204" pitchFamily="34" charset="0"/>
              </a:rPr>
              <a:t>© 2024 Alliant Insurance Services, Inc. </a:t>
            </a:r>
          </a:p>
        </p:txBody>
      </p:sp>
      <p:sp>
        <p:nvSpPr>
          <p:cNvPr id="10" name="TextBox 9">
            <a:extLst>
              <a:ext uri="{FF2B5EF4-FFF2-40B4-BE49-F238E27FC236}">
                <a16:creationId xmlns:a16="http://schemas.microsoft.com/office/drawing/2014/main" id="{AF87E2C6-B6CC-7F57-EF93-6DC4300C1D3A}"/>
              </a:ext>
            </a:extLst>
          </p:cNvPr>
          <p:cNvSpPr txBox="1"/>
          <p:nvPr/>
        </p:nvSpPr>
        <p:spPr>
          <a:xfrm>
            <a:off x="5367647" y="6241901"/>
            <a:ext cx="6824353" cy="468830"/>
          </a:xfrm>
          <a:prstGeom prst="rect">
            <a:avLst/>
          </a:prstGeom>
          <a:noFill/>
        </p:spPr>
        <p:txBody>
          <a:bodyPr wrap="square" rtlCol="0">
            <a:noAutofit/>
          </a:bodyPr>
          <a:lstStyle/>
          <a:p>
            <a:pPr algn="l"/>
            <a:r>
              <a:rPr lang="en-US" sz="2400" b="1" i="1" dirty="0">
                <a:solidFill>
                  <a:schemeClr val="bg1"/>
                </a:solidFill>
                <a:latin typeface="Cambria Math" panose="02040503050406030204" pitchFamily="18" charset="0"/>
                <a:ea typeface="Cambria Math" panose="02040503050406030204" pitchFamily="18" charset="0"/>
              </a:rPr>
              <a:t>SWCA – 2025 Construction Executive Summit</a:t>
            </a:r>
          </a:p>
        </p:txBody>
      </p:sp>
    </p:spTree>
    <p:extLst>
      <p:ext uri="{BB962C8B-B14F-4D97-AF65-F5344CB8AC3E}">
        <p14:creationId xmlns:p14="http://schemas.microsoft.com/office/powerpoint/2010/main" val="28137841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diagram of a quality management process&#10;&#10;Description automatically generated">
            <a:extLst>
              <a:ext uri="{FF2B5EF4-FFF2-40B4-BE49-F238E27FC236}">
                <a16:creationId xmlns:a16="http://schemas.microsoft.com/office/drawing/2014/main" id="{A428DC8E-B8C9-86B6-3210-F89D9D0EF37D}"/>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3961492" y="528168"/>
            <a:ext cx="8204691" cy="5801663"/>
          </a:xfrm>
          <a:ln>
            <a:solidFill>
              <a:schemeClr val="tx1"/>
            </a:solidFill>
          </a:ln>
        </p:spPr>
      </p:pic>
      <p:sp>
        <p:nvSpPr>
          <p:cNvPr id="5" name="Title 1">
            <a:extLst>
              <a:ext uri="{FF2B5EF4-FFF2-40B4-BE49-F238E27FC236}">
                <a16:creationId xmlns:a16="http://schemas.microsoft.com/office/drawing/2014/main" id="{0EC9CE9A-4297-88AE-F1E2-5975C1FC71CA}"/>
              </a:ext>
            </a:extLst>
          </p:cNvPr>
          <p:cNvSpPr txBox="1">
            <a:spLocks/>
          </p:cNvSpPr>
          <p:nvPr/>
        </p:nvSpPr>
        <p:spPr>
          <a:xfrm>
            <a:off x="586274" y="229264"/>
            <a:ext cx="4312297" cy="168831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Lato Heavy" panose="020F0502020204030203" pitchFamily="34" charset="0"/>
                <a:ea typeface="Lato Heavy" panose="020F0502020204030203" pitchFamily="34" charset="0"/>
                <a:cs typeface="Lato Heavy" panose="020F0502020204030203" pitchFamily="34" charset="0"/>
              </a:defRPr>
            </a:lvl1pPr>
          </a:lstStyle>
          <a:p>
            <a:r>
              <a:rPr lang="en-US" b="1" i="1" u="sng" dirty="0"/>
              <a:t>A Contractor’s Perspective</a:t>
            </a:r>
          </a:p>
        </p:txBody>
      </p:sp>
      <p:sp>
        <p:nvSpPr>
          <p:cNvPr id="2" name="Rectangle 1">
            <a:extLst>
              <a:ext uri="{FF2B5EF4-FFF2-40B4-BE49-F238E27FC236}">
                <a16:creationId xmlns:a16="http://schemas.microsoft.com/office/drawing/2014/main" id="{2C3D0E52-5F76-3DF5-572B-26D6AA1C77C5}"/>
              </a:ext>
            </a:extLst>
          </p:cNvPr>
          <p:cNvSpPr/>
          <p:nvPr/>
        </p:nvSpPr>
        <p:spPr>
          <a:xfrm>
            <a:off x="0" y="6129385"/>
            <a:ext cx="12192000" cy="72861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FC17D56B-A642-F5BB-EE2E-C1D47374D32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57669" y="6332933"/>
            <a:ext cx="1474853" cy="321518"/>
          </a:xfrm>
          <a:prstGeom prst="rect">
            <a:avLst/>
          </a:prstGeom>
        </p:spPr>
      </p:pic>
      <p:pic>
        <p:nvPicPr>
          <p:cNvPr id="4" name="Picture 3">
            <a:extLst>
              <a:ext uri="{FF2B5EF4-FFF2-40B4-BE49-F238E27FC236}">
                <a16:creationId xmlns:a16="http://schemas.microsoft.com/office/drawing/2014/main" id="{677257CC-15F1-CB4F-2259-15C20820216C}"/>
              </a:ext>
            </a:extLst>
          </p:cNvPr>
          <p:cNvPicPr>
            <a:picLocks noChangeAspect="1"/>
          </p:cNvPicPr>
          <p:nvPr/>
        </p:nvPicPr>
        <p:blipFill>
          <a:blip r:embed="rId5"/>
          <a:stretch>
            <a:fillRect/>
          </a:stretch>
        </p:blipFill>
        <p:spPr>
          <a:xfrm>
            <a:off x="10840853" y="241538"/>
            <a:ext cx="1089267" cy="1125576"/>
          </a:xfrm>
          <a:prstGeom prst="rect">
            <a:avLst/>
          </a:prstGeom>
        </p:spPr>
      </p:pic>
      <p:sp>
        <p:nvSpPr>
          <p:cNvPr id="7" name="TextBox 6">
            <a:extLst>
              <a:ext uri="{FF2B5EF4-FFF2-40B4-BE49-F238E27FC236}">
                <a16:creationId xmlns:a16="http://schemas.microsoft.com/office/drawing/2014/main" id="{3F168906-37A7-3858-F6B9-83D9A2F6E56A}"/>
              </a:ext>
            </a:extLst>
          </p:cNvPr>
          <p:cNvSpPr txBox="1"/>
          <p:nvPr/>
        </p:nvSpPr>
        <p:spPr>
          <a:xfrm>
            <a:off x="2228970" y="6305179"/>
            <a:ext cx="2539612" cy="377026"/>
          </a:xfrm>
          <a:prstGeom prst="rect">
            <a:avLst/>
          </a:prstGeom>
          <a:solidFill>
            <a:srgbClr val="44546A"/>
          </a:solidFill>
        </p:spPr>
        <p:txBody>
          <a:bodyPr wrap="square" rtlCol="0">
            <a:spAutoFit/>
          </a:bodyPr>
          <a:lstStyle/>
          <a:p>
            <a:pPr defTabSz="1463040"/>
            <a:r>
              <a:rPr lang="en-US" sz="1000" dirty="0">
                <a:solidFill>
                  <a:schemeClr val="bg1"/>
                </a:solidFill>
                <a:highlight>
                  <a:srgbClr val="44546A"/>
                </a:highlight>
                <a:latin typeface="Raleway Lining" panose="020B0503030101060003" pitchFamily="34" charset="77"/>
                <a:cs typeface="Arial" panose="020B0604020202020204" pitchFamily="34" charset="0"/>
              </a:rPr>
              <a:t>CA License No. 0C36861 </a:t>
            </a:r>
          </a:p>
          <a:p>
            <a:pPr defTabSz="1463040"/>
            <a:r>
              <a:rPr lang="en-US" sz="850" dirty="0">
                <a:solidFill>
                  <a:schemeClr val="bg1"/>
                </a:solidFill>
                <a:highlight>
                  <a:srgbClr val="44546A"/>
                </a:highlight>
                <a:latin typeface="Raleway Lining" panose="020B0503030101060003" pitchFamily="34" charset="77"/>
                <a:cs typeface="Arial" panose="020B0604020202020204" pitchFamily="34" charset="0"/>
              </a:rPr>
              <a:t>© 2024 Alliant Insurance Services, Inc. </a:t>
            </a:r>
          </a:p>
        </p:txBody>
      </p:sp>
      <p:sp>
        <p:nvSpPr>
          <p:cNvPr id="8" name="TextBox 7">
            <a:extLst>
              <a:ext uri="{FF2B5EF4-FFF2-40B4-BE49-F238E27FC236}">
                <a16:creationId xmlns:a16="http://schemas.microsoft.com/office/drawing/2014/main" id="{42E28DE0-5F11-68FD-BBF9-224C69D5BBFA}"/>
              </a:ext>
            </a:extLst>
          </p:cNvPr>
          <p:cNvSpPr txBox="1"/>
          <p:nvPr/>
        </p:nvSpPr>
        <p:spPr>
          <a:xfrm>
            <a:off x="5367647" y="6241901"/>
            <a:ext cx="6824353" cy="468830"/>
          </a:xfrm>
          <a:prstGeom prst="rect">
            <a:avLst/>
          </a:prstGeom>
          <a:noFill/>
        </p:spPr>
        <p:txBody>
          <a:bodyPr wrap="square" rtlCol="0">
            <a:noAutofit/>
          </a:bodyPr>
          <a:lstStyle/>
          <a:p>
            <a:pPr algn="l"/>
            <a:r>
              <a:rPr lang="en-US" sz="2400" b="1" i="1" dirty="0">
                <a:solidFill>
                  <a:schemeClr val="bg1"/>
                </a:solidFill>
                <a:latin typeface="Cambria Math" panose="02040503050406030204" pitchFamily="18" charset="0"/>
                <a:ea typeface="Cambria Math" panose="02040503050406030204" pitchFamily="18" charset="0"/>
              </a:rPr>
              <a:t>SWCA – 2025 Construction Executive Summit</a:t>
            </a:r>
          </a:p>
        </p:txBody>
      </p:sp>
      <p:sp>
        <p:nvSpPr>
          <p:cNvPr id="9" name="TextBox 8">
            <a:extLst>
              <a:ext uri="{FF2B5EF4-FFF2-40B4-BE49-F238E27FC236}">
                <a16:creationId xmlns:a16="http://schemas.microsoft.com/office/drawing/2014/main" id="{4DCDED73-F8D9-EEA4-7388-0C7DC989445A}"/>
              </a:ext>
            </a:extLst>
          </p:cNvPr>
          <p:cNvSpPr txBox="1"/>
          <p:nvPr/>
        </p:nvSpPr>
        <p:spPr>
          <a:xfrm>
            <a:off x="5863686" y="1073420"/>
            <a:ext cx="1346887" cy="508245"/>
          </a:xfrm>
          <a:prstGeom prst="rect">
            <a:avLst/>
          </a:prstGeom>
          <a:solidFill>
            <a:schemeClr val="bg1"/>
          </a:solidFill>
        </p:spPr>
        <p:txBody>
          <a:bodyPr wrap="square" rtlCol="0">
            <a:normAutofit/>
          </a:bodyPr>
          <a:lstStyle/>
          <a:p>
            <a:pPr algn="l"/>
            <a:endParaRPr lang="en-US" sz="2000" dirty="0">
              <a:latin typeface="Lato Semibold" panose="020F0502020204030203"/>
            </a:endParaRPr>
          </a:p>
        </p:txBody>
      </p:sp>
    </p:spTree>
    <p:extLst>
      <p:ext uri="{BB962C8B-B14F-4D97-AF65-F5344CB8AC3E}">
        <p14:creationId xmlns:p14="http://schemas.microsoft.com/office/powerpoint/2010/main" val="23525573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EC9CE9A-4297-88AE-F1E2-5975C1FC71CA}"/>
              </a:ext>
            </a:extLst>
          </p:cNvPr>
          <p:cNvSpPr txBox="1">
            <a:spLocks/>
          </p:cNvSpPr>
          <p:nvPr/>
        </p:nvSpPr>
        <p:spPr>
          <a:xfrm>
            <a:off x="838200" y="266060"/>
            <a:ext cx="10515600" cy="10388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Lato Heavy" panose="020F0502020204030203" pitchFamily="34" charset="0"/>
                <a:ea typeface="Lato Heavy" panose="020F0502020204030203" pitchFamily="34" charset="0"/>
                <a:cs typeface="Lato Heavy" panose="020F0502020204030203" pitchFamily="34" charset="0"/>
              </a:defRPr>
            </a:lvl1pPr>
          </a:lstStyle>
          <a:p>
            <a:pPr algn="ctr"/>
            <a:r>
              <a:rPr lang="en-US" b="1" i="1" u="sng" dirty="0"/>
              <a:t>Parallels between Safety and Quality</a:t>
            </a:r>
          </a:p>
        </p:txBody>
      </p:sp>
      <p:pic>
        <p:nvPicPr>
          <p:cNvPr id="3" name="Picture 2">
            <a:extLst>
              <a:ext uri="{FF2B5EF4-FFF2-40B4-BE49-F238E27FC236}">
                <a16:creationId xmlns:a16="http://schemas.microsoft.com/office/drawing/2014/main" id="{17B67012-BD05-7044-DF15-77ED1FCE4301}"/>
              </a:ext>
            </a:extLst>
          </p:cNvPr>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9833" y="1602054"/>
            <a:ext cx="5006167" cy="217793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F7EEAB58-30A8-27AC-511E-A0C0F3175E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9833" y="3858549"/>
            <a:ext cx="4890896" cy="2443940"/>
          </a:xfrm>
          <a:prstGeom prst="rect">
            <a:avLst/>
          </a:prstGeom>
          <a:noFill/>
          <a:extLst>
            <a:ext uri="{909E8E84-426E-40DD-AFC4-6F175D3DCCD1}">
              <a14:hiddenFill xmlns:a14="http://schemas.microsoft.com/office/drawing/2010/main">
                <a:solidFill>
                  <a:srgbClr val="FFFFFF"/>
                </a:solidFill>
              </a14:hiddenFill>
            </a:ext>
          </a:extLst>
        </p:spPr>
      </p:pic>
      <p:pic>
        <p:nvPicPr>
          <p:cNvPr id="13" name="table">
            <a:extLst>
              <a:ext uri="{FF2B5EF4-FFF2-40B4-BE49-F238E27FC236}">
                <a16:creationId xmlns:a16="http://schemas.microsoft.com/office/drawing/2014/main" id="{353511A2-92A4-C671-5AC9-18FF348BA611}"/>
              </a:ext>
            </a:extLst>
          </p:cNvPr>
          <p:cNvPicPr>
            <a:picLocks noChangeAspect="1"/>
          </p:cNvPicPr>
          <p:nvPr/>
        </p:nvPicPr>
        <p:blipFill>
          <a:blip r:embed="rId5"/>
          <a:stretch>
            <a:fillRect/>
          </a:stretch>
        </p:blipFill>
        <p:spPr>
          <a:xfrm>
            <a:off x="6437396" y="2043879"/>
            <a:ext cx="5624703" cy="3629340"/>
          </a:xfrm>
          <a:prstGeom prst="rect">
            <a:avLst/>
          </a:prstGeom>
        </p:spPr>
      </p:pic>
      <p:sp>
        <p:nvSpPr>
          <p:cNvPr id="2" name="Rectangle 1">
            <a:extLst>
              <a:ext uri="{FF2B5EF4-FFF2-40B4-BE49-F238E27FC236}">
                <a16:creationId xmlns:a16="http://schemas.microsoft.com/office/drawing/2014/main" id="{C3AF9F39-8604-A2BA-3C67-C41B350BA42A}"/>
              </a:ext>
            </a:extLst>
          </p:cNvPr>
          <p:cNvSpPr/>
          <p:nvPr/>
        </p:nvSpPr>
        <p:spPr>
          <a:xfrm>
            <a:off x="0" y="6129385"/>
            <a:ext cx="12192000" cy="72861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E67E5A43-9C4D-6113-312D-3CBF6D0979C3}"/>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257669" y="6332933"/>
            <a:ext cx="1474853" cy="321518"/>
          </a:xfrm>
          <a:prstGeom prst="rect">
            <a:avLst/>
          </a:prstGeom>
        </p:spPr>
      </p:pic>
      <p:pic>
        <p:nvPicPr>
          <p:cNvPr id="6" name="Picture 5">
            <a:extLst>
              <a:ext uri="{FF2B5EF4-FFF2-40B4-BE49-F238E27FC236}">
                <a16:creationId xmlns:a16="http://schemas.microsoft.com/office/drawing/2014/main" id="{A11B4350-6AEB-59E8-9F7A-62D771E67823}"/>
              </a:ext>
            </a:extLst>
          </p:cNvPr>
          <p:cNvPicPr>
            <a:picLocks noChangeAspect="1"/>
          </p:cNvPicPr>
          <p:nvPr/>
        </p:nvPicPr>
        <p:blipFill>
          <a:blip r:embed="rId7"/>
          <a:stretch>
            <a:fillRect/>
          </a:stretch>
        </p:blipFill>
        <p:spPr>
          <a:xfrm>
            <a:off x="10840853" y="241538"/>
            <a:ext cx="1089267" cy="1125576"/>
          </a:xfrm>
          <a:prstGeom prst="rect">
            <a:avLst/>
          </a:prstGeom>
        </p:spPr>
      </p:pic>
      <p:sp>
        <p:nvSpPr>
          <p:cNvPr id="7" name="TextBox 6">
            <a:extLst>
              <a:ext uri="{FF2B5EF4-FFF2-40B4-BE49-F238E27FC236}">
                <a16:creationId xmlns:a16="http://schemas.microsoft.com/office/drawing/2014/main" id="{579064E1-05D2-3466-C77D-212B572A762B}"/>
              </a:ext>
            </a:extLst>
          </p:cNvPr>
          <p:cNvSpPr txBox="1"/>
          <p:nvPr/>
        </p:nvSpPr>
        <p:spPr>
          <a:xfrm>
            <a:off x="2228970" y="6305179"/>
            <a:ext cx="2539612" cy="377026"/>
          </a:xfrm>
          <a:prstGeom prst="rect">
            <a:avLst/>
          </a:prstGeom>
          <a:solidFill>
            <a:srgbClr val="44546A"/>
          </a:solidFill>
        </p:spPr>
        <p:txBody>
          <a:bodyPr wrap="square" rtlCol="0">
            <a:spAutoFit/>
          </a:bodyPr>
          <a:lstStyle/>
          <a:p>
            <a:pPr defTabSz="1463040"/>
            <a:r>
              <a:rPr lang="en-US" sz="1000" dirty="0">
                <a:solidFill>
                  <a:schemeClr val="bg1"/>
                </a:solidFill>
                <a:highlight>
                  <a:srgbClr val="44546A"/>
                </a:highlight>
                <a:latin typeface="Raleway Lining" panose="020B0503030101060003" pitchFamily="34" charset="77"/>
                <a:cs typeface="Arial" panose="020B0604020202020204" pitchFamily="34" charset="0"/>
              </a:rPr>
              <a:t>CA License No. 0C36861 </a:t>
            </a:r>
          </a:p>
          <a:p>
            <a:pPr defTabSz="1463040"/>
            <a:r>
              <a:rPr lang="en-US" sz="850" dirty="0">
                <a:solidFill>
                  <a:schemeClr val="bg1"/>
                </a:solidFill>
                <a:highlight>
                  <a:srgbClr val="44546A"/>
                </a:highlight>
                <a:latin typeface="Raleway Lining" panose="020B0503030101060003" pitchFamily="34" charset="77"/>
                <a:cs typeface="Arial" panose="020B0604020202020204" pitchFamily="34" charset="0"/>
              </a:rPr>
              <a:t>© 2024 Alliant Insurance Services, Inc. </a:t>
            </a:r>
          </a:p>
        </p:txBody>
      </p:sp>
      <p:sp>
        <p:nvSpPr>
          <p:cNvPr id="8" name="TextBox 7">
            <a:extLst>
              <a:ext uri="{FF2B5EF4-FFF2-40B4-BE49-F238E27FC236}">
                <a16:creationId xmlns:a16="http://schemas.microsoft.com/office/drawing/2014/main" id="{714CE8D0-8239-8484-D7AC-5E8E0889E021}"/>
              </a:ext>
            </a:extLst>
          </p:cNvPr>
          <p:cNvSpPr txBox="1"/>
          <p:nvPr/>
        </p:nvSpPr>
        <p:spPr>
          <a:xfrm>
            <a:off x="5367647" y="6241901"/>
            <a:ext cx="6824353" cy="468830"/>
          </a:xfrm>
          <a:prstGeom prst="rect">
            <a:avLst/>
          </a:prstGeom>
          <a:noFill/>
        </p:spPr>
        <p:txBody>
          <a:bodyPr wrap="square" rtlCol="0">
            <a:noAutofit/>
          </a:bodyPr>
          <a:lstStyle/>
          <a:p>
            <a:pPr algn="l"/>
            <a:r>
              <a:rPr lang="en-US" sz="2400" b="1" i="1" dirty="0">
                <a:solidFill>
                  <a:schemeClr val="bg1"/>
                </a:solidFill>
                <a:latin typeface="Cambria Math" panose="02040503050406030204" pitchFamily="18" charset="0"/>
                <a:ea typeface="Cambria Math" panose="02040503050406030204" pitchFamily="18" charset="0"/>
              </a:rPr>
              <a:t>SWCA – 2025 Construction Executive Summit</a:t>
            </a:r>
          </a:p>
        </p:txBody>
      </p:sp>
    </p:spTree>
    <p:extLst>
      <p:ext uri="{BB962C8B-B14F-4D97-AF65-F5344CB8AC3E}">
        <p14:creationId xmlns:p14="http://schemas.microsoft.com/office/powerpoint/2010/main" val="39483871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7B0B115-2D93-48D7-B297-99C5923FFDF6}"/>
              </a:ext>
            </a:extLst>
          </p:cNvPr>
          <p:cNvSpPr>
            <a:spLocks noGrp="1"/>
          </p:cNvSpPr>
          <p:nvPr>
            <p:ph sz="half" idx="2"/>
          </p:nvPr>
        </p:nvSpPr>
        <p:spPr>
          <a:xfrm>
            <a:off x="6294188" y="1602054"/>
            <a:ext cx="5309124" cy="810056"/>
          </a:xfrm>
        </p:spPr>
        <p:txBody>
          <a:bodyPr>
            <a:normAutofit/>
          </a:bodyPr>
          <a:lstStyle/>
          <a:p>
            <a:pPr marL="0" indent="0">
              <a:buNone/>
            </a:pPr>
            <a:r>
              <a:rPr lang="en-US" dirty="0"/>
              <a:t>2003 Gary E Bird Horizon Award </a:t>
            </a:r>
          </a:p>
        </p:txBody>
      </p:sp>
      <p:sp>
        <p:nvSpPr>
          <p:cNvPr id="5" name="Title 1">
            <a:extLst>
              <a:ext uri="{FF2B5EF4-FFF2-40B4-BE49-F238E27FC236}">
                <a16:creationId xmlns:a16="http://schemas.microsoft.com/office/drawing/2014/main" id="{0EC9CE9A-4297-88AE-F1E2-5975C1FC71CA}"/>
              </a:ext>
            </a:extLst>
          </p:cNvPr>
          <p:cNvSpPr txBox="1">
            <a:spLocks/>
          </p:cNvSpPr>
          <p:nvPr/>
        </p:nvSpPr>
        <p:spPr>
          <a:xfrm>
            <a:off x="838200" y="266060"/>
            <a:ext cx="10515600" cy="10388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Lato Heavy" panose="020F0502020204030203" pitchFamily="34" charset="0"/>
                <a:ea typeface="Lato Heavy" panose="020F0502020204030203" pitchFamily="34" charset="0"/>
                <a:cs typeface="Lato Heavy" panose="020F0502020204030203" pitchFamily="34" charset="0"/>
              </a:defRPr>
            </a:lvl1pPr>
          </a:lstStyle>
          <a:p>
            <a:pPr algn="ctr"/>
            <a:r>
              <a:rPr lang="en-US" sz="3600" b="1" i="1" u="sng" dirty="0"/>
              <a:t>Evolution of Safety, as a guide for Quality</a:t>
            </a:r>
          </a:p>
        </p:txBody>
      </p:sp>
      <p:pic>
        <p:nvPicPr>
          <p:cNvPr id="2" name="Content Placeholder 8" descr="2003 Horizon Winner">
            <a:extLst>
              <a:ext uri="{FF2B5EF4-FFF2-40B4-BE49-F238E27FC236}">
                <a16:creationId xmlns:a16="http://schemas.microsoft.com/office/drawing/2014/main" id="{964EB460-34E7-C515-75D4-056FCF4A05EC}"/>
              </a:ext>
            </a:extLst>
          </p:cNvPr>
          <p:cNvPicPr>
            <a:picLocks noGrp="1"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007498" y="2050992"/>
            <a:ext cx="2144684" cy="2394899"/>
          </a:xfrm>
          <a:prstGeom prst="rect">
            <a:avLst/>
          </a:prstGeom>
          <a:noFill/>
          <a:ln>
            <a:noFill/>
          </a:ln>
        </p:spPr>
      </p:pic>
      <p:pic>
        <p:nvPicPr>
          <p:cNvPr id="6" name="Content Placeholder 1" descr="Horizon Award">
            <a:extLst>
              <a:ext uri="{FF2B5EF4-FFF2-40B4-BE49-F238E27FC236}">
                <a16:creationId xmlns:a16="http://schemas.microsoft.com/office/drawing/2014/main" id="{C820E94D-EF0A-143A-58FF-E7F3B8CF87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6128431" y="2938362"/>
            <a:ext cx="2723846" cy="2660197"/>
          </a:xfrm>
          <a:prstGeom prst="rect">
            <a:avLst/>
          </a:prstGeom>
          <a:noFill/>
        </p:spPr>
      </p:pic>
      <p:pic>
        <p:nvPicPr>
          <p:cNvPr id="7" name="Content Placeholder 7">
            <a:extLst>
              <a:ext uri="{FF2B5EF4-FFF2-40B4-BE49-F238E27FC236}">
                <a16:creationId xmlns:a16="http://schemas.microsoft.com/office/drawing/2014/main" id="{FF76D853-ACDA-3AEC-6FE4-C427D15ACA2B}"/>
              </a:ext>
            </a:extLst>
          </p:cNvPr>
          <p:cNvPicPr>
            <a:picLocks noGrp="1" noChangeAspect="1"/>
          </p:cNvPicPr>
          <p:nvPr/>
        </p:nvPicPr>
        <p:blipFill>
          <a:blip r:embed="rId5">
            <a:extLst>
              <a:ext uri="{28A0092B-C50C-407E-A947-70E740481C1C}">
                <a14:useLocalDpi xmlns:a14="http://schemas.microsoft.com/office/drawing/2010/main" val="0"/>
              </a:ext>
            </a:extLst>
          </a:blip>
          <a:stretch>
            <a:fillRect/>
          </a:stretch>
        </p:blipFill>
        <p:spPr bwMode="auto">
          <a:xfrm>
            <a:off x="1608321" y="1179993"/>
            <a:ext cx="3523515" cy="5181211"/>
          </a:xfrm>
          <a:prstGeom prst="rect">
            <a:avLst/>
          </a:prstGeom>
          <a:noFill/>
        </p:spPr>
      </p:pic>
      <p:sp>
        <p:nvSpPr>
          <p:cNvPr id="8" name="TextBox 7">
            <a:extLst>
              <a:ext uri="{FF2B5EF4-FFF2-40B4-BE49-F238E27FC236}">
                <a16:creationId xmlns:a16="http://schemas.microsoft.com/office/drawing/2014/main" id="{CFCE8C07-1F96-5CD4-929F-BC258ADB1865}"/>
              </a:ext>
            </a:extLst>
          </p:cNvPr>
          <p:cNvSpPr txBox="1"/>
          <p:nvPr/>
        </p:nvSpPr>
        <p:spPr>
          <a:xfrm>
            <a:off x="9511625" y="4330032"/>
            <a:ext cx="1866122" cy="390739"/>
          </a:xfrm>
          <a:prstGeom prst="rect">
            <a:avLst/>
          </a:prstGeom>
          <a:noFill/>
        </p:spPr>
        <p:txBody>
          <a:bodyPr wrap="none" rtlCol="0">
            <a:normAutofit/>
          </a:bodyPr>
          <a:lstStyle/>
          <a:p>
            <a:pPr algn="l"/>
            <a:r>
              <a:rPr lang="en-US" sz="1400" dirty="0">
                <a:latin typeface="Lato Semibold" panose="020F0502020204030203"/>
              </a:rPr>
              <a:t>Jack Gibson</a:t>
            </a:r>
          </a:p>
        </p:txBody>
      </p:sp>
      <p:sp>
        <p:nvSpPr>
          <p:cNvPr id="9" name="TextBox 8">
            <a:extLst>
              <a:ext uri="{FF2B5EF4-FFF2-40B4-BE49-F238E27FC236}">
                <a16:creationId xmlns:a16="http://schemas.microsoft.com/office/drawing/2014/main" id="{CE0FA9ED-4F00-7C60-6355-37964101FBE3}"/>
              </a:ext>
            </a:extLst>
          </p:cNvPr>
          <p:cNvSpPr txBox="1"/>
          <p:nvPr/>
        </p:nvSpPr>
        <p:spPr>
          <a:xfrm>
            <a:off x="6986155" y="5403189"/>
            <a:ext cx="1866122" cy="390739"/>
          </a:xfrm>
          <a:prstGeom prst="rect">
            <a:avLst/>
          </a:prstGeom>
          <a:noFill/>
        </p:spPr>
        <p:txBody>
          <a:bodyPr wrap="none" rtlCol="0">
            <a:normAutofit/>
          </a:bodyPr>
          <a:lstStyle/>
          <a:p>
            <a:pPr algn="l"/>
            <a:r>
              <a:rPr lang="en-US" sz="1400" dirty="0">
                <a:latin typeface="Lato Semibold" panose="020F0502020204030203"/>
              </a:rPr>
              <a:t>Donna Bird</a:t>
            </a:r>
          </a:p>
        </p:txBody>
      </p:sp>
      <p:sp>
        <p:nvSpPr>
          <p:cNvPr id="3" name="Rectangle 2">
            <a:extLst>
              <a:ext uri="{FF2B5EF4-FFF2-40B4-BE49-F238E27FC236}">
                <a16:creationId xmlns:a16="http://schemas.microsoft.com/office/drawing/2014/main" id="{03EF2E7D-0A59-411B-B4AC-935802B97FC0}"/>
              </a:ext>
            </a:extLst>
          </p:cNvPr>
          <p:cNvSpPr/>
          <p:nvPr/>
        </p:nvSpPr>
        <p:spPr>
          <a:xfrm>
            <a:off x="0" y="6129385"/>
            <a:ext cx="12192000" cy="72861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C80ED626-D31D-B3E1-2D2F-5F63C71DABF0}"/>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257669" y="6332933"/>
            <a:ext cx="1474853" cy="321518"/>
          </a:xfrm>
          <a:prstGeom prst="rect">
            <a:avLst/>
          </a:prstGeom>
        </p:spPr>
      </p:pic>
      <p:pic>
        <p:nvPicPr>
          <p:cNvPr id="11" name="Picture 10">
            <a:extLst>
              <a:ext uri="{FF2B5EF4-FFF2-40B4-BE49-F238E27FC236}">
                <a16:creationId xmlns:a16="http://schemas.microsoft.com/office/drawing/2014/main" id="{B7E59892-A8E8-1A2C-4BD3-F0FB347CFF4E}"/>
              </a:ext>
            </a:extLst>
          </p:cNvPr>
          <p:cNvPicPr>
            <a:picLocks noChangeAspect="1"/>
          </p:cNvPicPr>
          <p:nvPr/>
        </p:nvPicPr>
        <p:blipFill>
          <a:blip r:embed="rId7"/>
          <a:stretch>
            <a:fillRect/>
          </a:stretch>
        </p:blipFill>
        <p:spPr>
          <a:xfrm>
            <a:off x="10840853" y="241538"/>
            <a:ext cx="1089267" cy="1125576"/>
          </a:xfrm>
          <a:prstGeom prst="rect">
            <a:avLst/>
          </a:prstGeom>
        </p:spPr>
      </p:pic>
      <p:sp>
        <p:nvSpPr>
          <p:cNvPr id="12" name="TextBox 11">
            <a:extLst>
              <a:ext uri="{FF2B5EF4-FFF2-40B4-BE49-F238E27FC236}">
                <a16:creationId xmlns:a16="http://schemas.microsoft.com/office/drawing/2014/main" id="{5BF8365E-1004-606D-1DFF-C277660DBFA4}"/>
              </a:ext>
            </a:extLst>
          </p:cNvPr>
          <p:cNvSpPr txBox="1"/>
          <p:nvPr/>
        </p:nvSpPr>
        <p:spPr>
          <a:xfrm>
            <a:off x="2228970" y="6305179"/>
            <a:ext cx="2539612" cy="377026"/>
          </a:xfrm>
          <a:prstGeom prst="rect">
            <a:avLst/>
          </a:prstGeom>
          <a:solidFill>
            <a:srgbClr val="44546A"/>
          </a:solidFill>
        </p:spPr>
        <p:txBody>
          <a:bodyPr wrap="square" rtlCol="0">
            <a:spAutoFit/>
          </a:bodyPr>
          <a:lstStyle/>
          <a:p>
            <a:pPr defTabSz="1463040"/>
            <a:r>
              <a:rPr lang="en-US" sz="1000" dirty="0">
                <a:solidFill>
                  <a:schemeClr val="bg1"/>
                </a:solidFill>
                <a:highlight>
                  <a:srgbClr val="44546A"/>
                </a:highlight>
                <a:latin typeface="Raleway Lining" panose="020B0503030101060003" pitchFamily="34" charset="77"/>
                <a:cs typeface="Arial" panose="020B0604020202020204" pitchFamily="34" charset="0"/>
              </a:rPr>
              <a:t>CA License No. 0C36861 </a:t>
            </a:r>
          </a:p>
          <a:p>
            <a:pPr defTabSz="1463040"/>
            <a:r>
              <a:rPr lang="en-US" sz="850" dirty="0">
                <a:solidFill>
                  <a:schemeClr val="bg1"/>
                </a:solidFill>
                <a:highlight>
                  <a:srgbClr val="44546A"/>
                </a:highlight>
                <a:latin typeface="Raleway Lining" panose="020B0503030101060003" pitchFamily="34" charset="77"/>
                <a:cs typeface="Arial" panose="020B0604020202020204" pitchFamily="34" charset="0"/>
              </a:rPr>
              <a:t>© 2024 Alliant Insurance Services, Inc. </a:t>
            </a:r>
          </a:p>
        </p:txBody>
      </p:sp>
      <p:sp>
        <p:nvSpPr>
          <p:cNvPr id="13" name="TextBox 12">
            <a:extLst>
              <a:ext uri="{FF2B5EF4-FFF2-40B4-BE49-F238E27FC236}">
                <a16:creationId xmlns:a16="http://schemas.microsoft.com/office/drawing/2014/main" id="{0E761848-645A-7155-9DDB-EEA19E373EF2}"/>
              </a:ext>
            </a:extLst>
          </p:cNvPr>
          <p:cNvSpPr txBox="1"/>
          <p:nvPr/>
        </p:nvSpPr>
        <p:spPr>
          <a:xfrm>
            <a:off x="5367647" y="6241901"/>
            <a:ext cx="6824353" cy="468830"/>
          </a:xfrm>
          <a:prstGeom prst="rect">
            <a:avLst/>
          </a:prstGeom>
          <a:noFill/>
        </p:spPr>
        <p:txBody>
          <a:bodyPr wrap="square" rtlCol="0">
            <a:noAutofit/>
          </a:bodyPr>
          <a:lstStyle/>
          <a:p>
            <a:pPr algn="l"/>
            <a:r>
              <a:rPr lang="en-US" sz="2400" b="1" i="1" dirty="0">
                <a:solidFill>
                  <a:schemeClr val="bg1"/>
                </a:solidFill>
                <a:latin typeface="Cambria Math" panose="02040503050406030204" pitchFamily="18" charset="0"/>
                <a:ea typeface="Cambria Math" panose="02040503050406030204" pitchFamily="18" charset="0"/>
              </a:rPr>
              <a:t>SWCA – 2025 Construction Executive Summit</a:t>
            </a:r>
          </a:p>
        </p:txBody>
      </p:sp>
    </p:spTree>
    <p:extLst>
      <p:ext uri="{BB962C8B-B14F-4D97-AF65-F5344CB8AC3E}">
        <p14:creationId xmlns:p14="http://schemas.microsoft.com/office/powerpoint/2010/main" val="24671364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EC9CE9A-4297-88AE-F1E2-5975C1FC71CA}"/>
              </a:ext>
            </a:extLst>
          </p:cNvPr>
          <p:cNvSpPr txBox="1">
            <a:spLocks/>
          </p:cNvSpPr>
          <p:nvPr/>
        </p:nvSpPr>
        <p:spPr>
          <a:xfrm>
            <a:off x="838200" y="365126"/>
            <a:ext cx="10515600" cy="10388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Lato Heavy" panose="020F0502020204030203" pitchFamily="34" charset="0"/>
                <a:ea typeface="Lato Heavy" panose="020F0502020204030203" pitchFamily="34" charset="0"/>
                <a:cs typeface="Lato Heavy" panose="020F0502020204030203" pitchFamily="34" charset="0"/>
              </a:defRPr>
            </a:lvl1pPr>
          </a:lstStyle>
          <a:p>
            <a:pPr algn="ctr"/>
            <a:r>
              <a:rPr lang="en-US" sz="5600" b="1" i="1" u="sng" dirty="0"/>
              <a:t>How to measure Re-Work</a:t>
            </a:r>
          </a:p>
        </p:txBody>
      </p:sp>
      <p:pic>
        <p:nvPicPr>
          <p:cNvPr id="3" name="Picture 2">
            <a:extLst>
              <a:ext uri="{FF2B5EF4-FFF2-40B4-BE49-F238E27FC236}">
                <a16:creationId xmlns:a16="http://schemas.microsoft.com/office/drawing/2014/main" id="{ABA43F62-1895-5441-C1D2-45D98A4EE09F}"/>
              </a:ext>
            </a:extLst>
          </p:cNvPr>
          <p:cNvPicPr>
            <a:picLocks noChangeAspect="1"/>
          </p:cNvPicPr>
          <p:nvPr/>
        </p:nvPicPr>
        <p:blipFill>
          <a:blip r:embed="rId3"/>
          <a:stretch>
            <a:fillRect/>
          </a:stretch>
        </p:blipFill>
        <p:spPr>
          <a:xfrm>
            <a:off x="504796" y="1367114"/>
            <a:ext cx="4965041" cy="4689561"/>
          </a:xfrm>
          <a:prstGeom prst="rect">
            <a:avLst/>
          </a:prstGeom>
        </p:spPr>
      </p:pic>
      <p:pic>
        <p:nvPicPr>
          <p:cNvPr id="8" name="Picture 7">
            <a:extLst>
              <a:ext uri="{FF2B5EF4-FFF2-40B4-BE49-F238E27FC236}">
                <a16:creationId xmlns:a16="http://schemas.microsoft.com/office/drawing/2014/main" id="{367CB0B3-FF6E-918A-F817-75E8AA1C261C}"/>
              </a:ext>
            </a:extLst>
          </p:cNvPr>
          <p:cNvPicPr>
            <a:picLocks noChangeAspect="1"/>
          </p:cNvPicPr>
          <p:nvPr/>
        </p:nvPicPr>
        <p:blipFill>
          <a:blip r:embed="rId4"/>
          <a:stretch>
            <a:fillRect/>
          </a:stretch>
        </p:blipFill>
        <p:spPr>
          <a:xfrm>
            <a:off x="5842158" y="1493735"/>
            <a:ext cx="5968298" cy="3045050"/>
          </a:xfrm>
          <a:prstGeom prst="rect">
            <a:avLst/>
          </a:prstGeom>
        </p:spPr>
      </p:pic>
      <p:sp>
        <p:nvSpPr>
          <p:cNvPr id="10" name="TextBox 9">
            <a:extLst>
              <a:ext uri="{FF2B5EF4-FFF2-40B4-BE49-F238E27FC236}">
                <a16:creationId xmlns:a16="http://schemas.microsoft.com/office/drawing/2014/main" id="{3E62E3FD-553E-2EFF-BDB9-AA02A16B92CE}"/>
              </a:ext>
            </a:extLst>
          </p:cNvPr>
          <p:cNvSpPr txBox="1"/>
          <p:nvPr/>
        </p:nvSpPr>
        <p:spPr>
          <a:xfrm>
            <a:off x="6607259" y="4907065"/>
            <a:ext cx="4438095" cy="914400"/>
          </a:xfrm>
          <a:prstGeom prst="rect">
            <a:avLst/>
          </a:prstGeom>
          <a:noFill/>
        </p:spPr>
        <p:txBody>
          <a:bodyPr wrap="none" rtlCol="0">
            <a:normAutofit/>
          </a:bodyPr>
          <a:lstStyle/>
          <a:p>
            <a:pPr algn="ctr"/>
            <a:r>
              <a:rPr lang="en-US" sz="2000" dirty="0">
                <a:latin typeface="Lato Semibold" panose="020F0502020204030203"/>
              </a:rPr>
              <a:t>What gets inspected gets inspected</a:t>
            </a:r>
          </a:p>
          <a:p>
            <a:pPr algn="ctr"/>
            <a:r>
              <a:rPr lang="en-US" sz="2000" dirty="0">
                <a:latin typeface="Lato Semibold" panose="020F0502020204030203"/>
              </a:rPr>
              <a:t>What gets measured gets </a:t>
            </a:r>
            <a:r>
              <a:rPr lang="en-US" sz="2000" b="1" i="1" u="sng" dirty="0">
                <a:latin typeface="Lato Semibold" panose="020F0502020204030203"/>
              </a:rPr>
              <a:t>results</a:t>
            </a:r>
          </a:p>
        </p:txBody>
      </p:sp>
      <p:sp>
        <p:nvSpPr>
          <p:cNvPr id="2" name="Rectangle 1">
            <a:extLst>
              <a:ext uri="{FF2B5EF4-FFF2-40B4-BE49-F238E27FC236}">
                <a16:creationId xmlns:a16="http://schemas.microsoft.com/office/drawing/2014/main" id="{4502830D-07A6-45AA-B5B6-6696003036FC}"/>
              </a:ext>
            </a:extLst>
          </p:cNvPr>
          <p:cNvSpPr/>
          <p:nvPr/>
        </p:nvSpPr>
        <p:spPr>
          <a:xfrm>
            <a:off x="0" y="6129385"/>
            <a:ext cx="12192000" cy="72861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BA4A98D3-4C8B-20A1-0001-B2C2D73415D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257669" y="6332933"/>
            <a:ext cx="1474853" cy="321518"/>
          </a:xfrm>
          <a:prstGeom prst="rect">
            <a:avLst/>
          </a:prstGeom>
        </p:spPr>
      </p:pic>
      <p:pic>
        <p:nvPicPr>
          <p:cNvPr id="6" name="Picture 5">
            <a:extLst>
              <a:ext uri="{FF2B5EF4-FFF2-40B4-BE49-F238E27FC236}">
                <a16:creationId xmlns:a16="http://schemas.microsoft.com/office/drawing/2014/main" id="{6CFBA8BA-4376-5E34-C14B-80F4515631B6}"/>
              </a:ext>
            </a:extLst>
          </p:cNvPr>
          <p:cNvPicPr>
            <a:picLocks noChangeAspect="1"/>
          </p:cNvPicPr>
          <p:nvPr/>
        </p:nvPicPr>
        <p:blipFill>
          <a:blip r:embed="rId6"/>
          <a:stretch>
            <a:fillRect/>
          </a:stretch>
        </p:blipFill>
        <p:spPr>
          <a:xfrm>
            <a:off x="10840853" y="241538"/>
            <a:ext cx="1089267" cy="1125576"/>
          </a:xfrm>
          <a:prstGeom prst="rect">
            <a:avLst/>
          </a:prstGeom>
        </p:spPr>
      </p:pic>
      <p:sp>
        <p:nvSpPr>
          <p:cNvPr id="7" name="TextBox 6">
            <a:extLst>
              <a:ext uri="{FF2B5EF4-FFF2-40B4-BE49-F238E27FC236}">
                <a16:creationId xmlns:a16="http://schemas.microsoft.com/office/drawing/2014/main" id="{3211605A-17D4-6CBF-256C-41DF83C8118D}"/>
              </a:ext>
            </a:extLst>
          </p:cNvPr>
          <p:cNvSpPr txBox="1"/>
          <p:nvPr/>
        </p:nvSpPr>
        <p:spPr>
          <a:xfrm>
            <a:off x="2228970" y="6305179"/>
            <a:ext cx="2539612" cy="377026"/>
          </a:xfrm>
          <a:prstGeom prst="rect">
            <a:avLst/>
          </a:prstGeom>
          <a:solidFill>
            <a:srgbClr val="44546A"/>
          </a:solidFill>
        </p:spPr>
        <p:txBody>
          <a:bodyPr wrap="square" rtlCol="0">
            <a:spAutoFit/>
          </a:bodyPr>
          <a:lstStyle/>
          <a:p>
            <a:pPr defTabSz="1463040"/>
            <a:r>
              <a:rPr lang="en-US" sz="1000" dirty="0">
                <a:solidFill>
                  <a:schemeClr val="bg1"/>
                </a:solidFill>
                <a:highlight>
                  <a:srgbClr val="44546A"/>
                </a:highlight>
                <a:latin typeface="Raleway Lining" panose="020B0503030101060003" pitchFamily="34" charset="77"/>
                <a:cs typeface="Arial" panose="020B0604020202020204" pitchFamily="34" charset="0"/>
              </a:rPr>
              <a:t>CA License No. 0C36861 </a:t>
            </a:r>
          </a:p>
          <a:p>
            <a:pPr defTabSz="1463040"/>
            <a:r>
              <a:rPr lang="en-US" sz="850" dirty="0">
                <a:solidFill>
                  <a:schemeClr val="bg1"/>
                </a:solidFill>
                <a:highlight>
                  <a:srgbClr val="44546A"/>
                </a:highlight>
                <a:latin typeface="Raleway Lining" panose="020B0503030101060003" pitchFamily="34" charset="77"/>
                <a:cs typeface="Arial" panose="020B0604020202020204" pitchFamily="34" charset="0"/>
              </a:rPr>
              <a:t>© 2024 Alliant Insurance Services, Inc. </a:t>
            </a:r>
          </a:p>
        </p:txBody>
      </p:sp>
      <p:sp>
        <p:nvSpPr>
          <p:cNvPr id="9" name="TextBox 8">
            <a:extLst>
              <a:ext uri="{FF2B5EF4-FFF2-40B4-BE49-F238E27FC236}">
                <a16:creationId xmlns:a16="http://schemas.microsoft.com/office/drawing/2014/main" id="{98F482B9-977C-A7C8-B648-DB87DD5292B2}"/>
              </a:ext>
            </a:extLst>
          </p:cNvPr>
          <p:cNvSpPr txBox="1"/>
          <p:nvPr/>
        </p:nvSpPr>
        <p:spPr>
          <a:xfrm>
            <a:off x="5367647" y="6241901"/>
            <a:ext cx="6824353" cy="468830"/>
          </a:xfrm>
          <a:prstGeom prst="rect">
            <a:avLst/>
          </a:prstGeom>
          <a:noFill/>
        </p:spPr>
        <p:txBody>
          <a:bodyPr wrap="square" rtlCol="0">
            <a:noAutofit/>
          </a:bodyPr>
          <a:lstStyle/>
          <a:p>
            <a:pPr algn="l"/>
            <a:r>
              <a:rPr lang="en-US" sz="2400" b="1" i="1" dirty="0">
                <a:solidFill>
                  <a:schemeClr val="bg1"/>
                </a:solidFill>
                <a:latin typeface="Cambria Math" panose="02040503050406030204" pitchFamily="18" charset="0"/>
                <a:ea typeface="Cambria Math" panose="02040503050406030204" pitchFamily="18" charset="0"/>
              </a:rPr>
              <a:t>SWCA – 2025 Construction Executive Summit</a:t>
            </a:r>
          </a:p>
        </p:txBody>
      </p:sp>
    </p:spTree>
    <p:extLst>
      <p:ext uri="{BB962C8B-B14F-4D97-AF65-F5344CB8AC3E}">
        <p14:creationId xmlns:p14="http://schemas.microsoft.com/office/powerpoint/2010/main" val="29627026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EC9CE9A-4297-88AE-F1E2-5975C1FC71CA}"/>
              </a:ext>
            </a:extLst>
          </p:cNvPr>
          <p:cNvSpPr txBox="1">
            <a:spLocks/>
          </p:cNvSpPr>
          <p:nvPr/>
        </p:nvSpPr>
        <p:spPr>
          <a:xfrm>
            <a:off x="383309" y="327891"/>
            <a:ext cx="10515600" cy="102985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Lato Heavy" panose="020F0502020204030203" pitchFamily="34" charset="0"/>
                <a:ea typeface="Lato Heavy" panose="020F0502020204030203" pitchFamily="34" charset="0"/>
                <a:cs typeface="Lato Heavy" panose="020F0502020204030203" pitchFamily="34" charset="0"/>
              </a:defRPr>
            </a:lvl1pPr>
          </a:lstStyle>
          <a:p>
            <a:r>
              <a:rPr lang="en-US" sz="3600" b="1" u="sng" dirty="0"/>
              <a:t>Loss Analysis – </a:t>
            </a:r>
            <a:r>
              <a:rPr lang="en-US" sz="3600" b="1" i="1" u="sng" dirty="0"/>
              <a:t>Water loss during construction</a:t>
            </a:r>
          </a:p>
        </p:txBody>
      </p:sp>
      <p:sp>
        <p:nvSpPr>
          <p:cNvPr id="6" name="Content Placeholder 2">
            <a:extLst>
              <a:ext uri="{FF2B5EF4-FFF2-40B4-BE49-F238E27FC236}">
                <a16:creationId xmlns:a16="http://schemas.microsoft.com/office/drawing/2014/main" id="{4A4FF912-21C8-8D50-7F25-BB445D619854}"/>
              </a:ext>
            </a:extLst>
          </p:cNvPr>
          <p:cNvSpPr>
            <a:spLocks noGrp="1"/>
          </p:cNvSpPr>
          <p:nvPr>
            <p:ph sz="half" idx="1"/>
          </p:nvPr>
        </p:nvSpPr>
        <p:spPr>
          <a:xfrm>
            <a:off x="838199" y="1825625"/>
            <a:ext cx="10329809" cy="4351338"/>
          </a:xfrm>
        </p:spPr>
        <p:txBody>
          <a:bodyPr/>
          <a:lstStyle/>
          <a:p>
            <a:r>
              <a:rPr lang="en-US" dirty="0"/>
              <a:t>Water mitigation 	and demo					$120,000</a:t>
            </a:r>
          </a:p>
          <a:p>
            <a:r>
              <a:rPr lang="en-US" dirty="0"/>
              <a:t>Repair/replace drywall, insulation, flooring, cabs, etc.	$450,000</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									_________</a:t>
            </a:r>
          </a:p>
          <a:p>
            <a:pPr marL="0" indent="0">
              <a:buNone/>
            </a:pPr>
            <a:r>
              <a:rPr lang="en-US" dirty="0"/>
              <a:t>Total cost of Re-work due to one loose fitting		  </a:t>
            </a:r>
            <a:r>
              <a:rPr lang="en-US" b="1" i="1" dirty="0">
                <a:solidFill>
                  <a:srgbClr val="FF0000"/>
                </a:solidFill>
              </a:rPr>
              <a:t>$570,000</a:t>
            </a:r>
          </a:p>
          <a:p>
            <a:pPr marL="0" indent="0">
              <a:buNone/>
            </a:pPr>
            <a:endParaRPr lang="en-US" dirty="0"/>
          </a:p>
        </p:txBody>
      </p:sp>
      <p:sp>
        <p:nvSpPr>
          <p:cNvPr id="2" name="Rectangle 1">
            <a:extLst>
              <a:ext uri="{FF2B5EF4-FFF2-40B4-BE49-F238E27FC236}">
                <a16:creationId xmlns:a16="http://schemas.microsoft.com/office/drawing/2014/main" id="{65196D73-386D-F551-C8CB-D89618CA8F76}"/>
              </a:ext>
            </a:extLst>
          </p:cNvPr>
          <p:cNvSpPr/>
          <p:nvPr/>
        </p:nvSpPr>
        <p:spPr>
          <a:xfrm>
            <a:off x="0" y="6129385"/>
            <a:ext cx="12192000" cy="72861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D01E18D-5FCF-EC68-95D3-F4DC0CB2C8C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57669" y="6332933"/>
            <a:ext cx="1474853" cy="321518"/>
          </a:xfrm>
          <a:prstGeom prst="rect">
            <a:avLst/>
          </a:prstGeom>
        </p:spPr>
      </p:pic>
      <p:pic>
        <p:nvPicPr>
          <p:cNvPr id="4" name="Picture 3">
            <a:extLst>
              <a:ext uri="{FF2B5EF4-FFF2-40B4-BE49-F238E27FC236}">
                <a16:creationId xmlns:a16="http://schemas.microsoft.com/office/drawing/2014/main" id="{C4AFDC36-4389-2D65-B250-674325E75383}"/>
              </a:ext>
            </a:extLst>
          </p:cNvPr>
          <p:cNvPicPr>
            <a:picLocks noChangeAspect="1"/>
          </p:cNvPicPr>
          <p:nvPr/>
        </p:nvPicPr>
        <p:blipFill>
          <a:blip r:embed="rId4"/>
          <a:stretch>
            <a:fillRect/>
          </a:stretch>
        </p:blipFill>
        <p:spPr>
          <a:xfrm>
            <a:off x="10840853" y="241538"/>
            <a:ext cx="1089267" cy="1125576"/>
          </a:xfrm>
          <a:prstGeom prst="rect">
            <a:avLst/>
          </a:prstGeom>
        </p:spPr>
      </p:pic>
      <p:sp>
        <p:nvSpPr>
          <p:cNvPr id="7" name="TextBox 6">
            <a:extLst>
              <a:ext uri="{FF2B5EF4-FFF2-40B4-BE49-F238E27FC236}">
                <a16:creationId xmlns:a16="http://schemas.microsoft.com/office/drawing/2014/main" id="{5B4E61AF-F9B7-2940-A7A6-08673E963416}"/>
              </a:ext>
            </a:extLst>
          </p:cNvPr>
          <p:cNvSpPr txBox="1"/>
          <p:nvPr/>
        </p:nvSpPr>
        <p:spPr>
          <a:xfrm>
            <a:off x="2228970" y="6305179"/>
            <a:ext cx="2539612" cy="377026"/>
          </a:xfrm>
          <a:prstGeom prst="rect">
            <a:avLst/>
          </a:prstGeom>
          <a:solidFill>
            <a:srgbClr val="44546A"/>
          </a:solidFill>
        </p:spPr>
        <p:txBody>
          <a:bodyPr wrap="square" rtlCol="0">
            <a:spAutoFit/>
          </a:bodyPr>
          <a:lstStyle/>
          <a:p>
            <a:pPr defTabSz="1463040"/>
            <a:r>
              <a:rPr lang="en-US" sz="1000" dirty="0">
                <a:solidFill>
                  <a:schemeClr val="bg1"/>
                </a:solidFill>
                <a:highlight>
                  <a:srgbClr val="44546A"/>
                </a:highlight>
                <a:latin typeface="Raleway Lining" panose="020B0503030101060003" pitchFamily="34" charset="77"/>
                <a:cs typeface="Arial" panose="020B0604020202020204" pitchFamily="34" charset="0"/>
              </a:rPr>
              <a:t>CA License No. 0C36861 </a:t>
            </a:r>
          </a:p>
          <a:p>
            <a:pPr defTabSz="1463040"/>
            <a:r>
              <a:rPr lang="en-US" sz="850" dirty="0">
                <a:solidFill>
                  <a:schemeClr val="bg1"/>
                </a:solidFill>
                <a:highlight>
                  <a:srgbClr val="44546A"/>
                </a:highlight>
                <a:latin typeface="Raleway Lining" panose="020B0503030101060003" pitchFamily="34" charset="77"/>
                <a:cs typeface="Arial" panose="020B0604020202020204" pitchFamily="34" charset="0"/>
              </a:rPr>
              <a:t>© 2024 Alliant Insurance Services, Inc. </a:t>
            </a:r>
          </a:p>
        </p:txBody>
      </p:sp>
      <p:sp>
        <p:nvSpPr>
          <p:cNvPr id="8" name="TextBox 7">
            <a:extLst>
              <a:ext uri="{FF2B5EF4-FFF2-40B4-BE49-F238E27FC236}">
                <a16:creationId xmlns:a16="http://schemas.microsoft.com/office/drawing/2014/main" id="{59DC86DD-8BC9-AC42-80E4-DCA533FC1817}"/>
              </a:ext>
            </a:extLst>
          </p:cNvPr>
          <p:cNvSpPr txBox="1"/>
          <p:nvPr/>
        </p:nvSpPr>
        <p:spPr>
          <a:xfrm>
            <a:off x="5367647" y="6241901"/>
            <a:ext cx="6824353" cy="468830"/>
          </a:xfrm>
          <a:prstGeom prst="rect">
            <a:avLst/>
          </a:prstGeom>
          <a:noFill/>
        </p:spPr>
        <p:txBody>
          <a:bodyPr wrap="square" rtlCol="0">
            <a:noAutofit/>
          </a:bodyPr>
          <a:lstStyle/>
          <a:p>
            <a:pPr algn="l"/>
            <a:r>
              <a:rPr lang="en-US" sz="2400" b="1" i="1" dirty="0">
                <a:solidFill>
                  <a:schemeClr val="bg1"/>
                </a:solidFill>
                <a:latin typeface="Cambria Math" panose="02040503050406030204" pitchFamily="18" charset="0"/>
                <a:ea typeface="Cambria Math" panose="02040503050406030204" pitchFamily="18" charset="0"/>
              </a:rPr>
              <a:t>SWCA – 2025 Construction Executive Summit</a:t>
            </a:r>
          </a:p>
        </p:txBody>
      </p:sp>
    </p:spTree>
    <p:extLst>
      <p:ext uri="{BB962C8B-B14F-4D97-AF65-F5344CB8AC3E}">
        <p14:creationId xmlns:p14="http://schemas.microsoft.com/office/powerpoint/2010/main" val="1681387679"/>
      </p:ext>
    </p:extLst>
  </p:cSld>
  <p:clrMapOvr>
    <a:masterClrMapping/>
  </p:clrMapOvr>
</p:sld>
</file>

<file path=ppt/theme/theme1.xml><?xml version="1.0" encoding="utf-8"?>
<a:theme xmlns:a="http://schemas.openxmlformats.org/drawingml/2006/main" name="CRC Speaker PPT Templa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normAutofit/>
      </a:bodyPr>
      <a:lstStyle>
        <a:defPPr algn="l">
          <a:defRPr sz="2000" dirty="0" smtClean="0">
            <a:latin typeface="Lato Semibold" panose="020F0502020204030203"/>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AA0B599BE8CC74CB04022CC06D111EA" ma:contentTypeVersion="10" ma:contentTypeDescription="Create a new document." ma:contentTypeScope="" ma:versionID="28fe7f611d8bffa9d432bf95e6501c5f">
  <xsd:schema xmlns:xsd="http://www.w3.org/2001/XMLSchema" xmlns:xs="http://www.w3.org/2001/XMLSchema" xmlns:p="http://schemas.microsoft.com/office/2006/metadata/properties" xmlns:ns3="209f20c6-e4f1-44ef-9c67-ce42855cbb83" targetNamespace="http://schemas.microsoft.com/office/2006/metadata/properties" ma:root="true" ma:fieldsID="bc8d72734868b61bebf9537f8c59c853" ns3:_="">
    <xsd:import namespace="209f20c6-e4f1-44ef-9c67-ce42855cbb83"/>
    <xsd:element name="properties">
      <xsd:complexType>
        <xsd:sequence>
          <xsd:element name="documentManagement">
            <xsd:complexType>
              <xsd:all>
                <xsd:element ref="ns3:MediaServiceDateTaken" minOccurs="0"/>
                <xsd:element ref="ns3:MediaServiceMetadata" minOccurs="0"/>
                <xsd:element ref="ns3:MediaServiceFastMetadata" minOccurs="0"/>
                <xsd:element ref="ns3:MediaServiceSearchProperties" minOccurs="0"/>
                <xsd:element ref="ns3:MediaServiceObjectDetectorVersions" minOccurs="0"/>
                <xsd:element ref="ns3:MediaServiceSystemTags" minOccurs="0"/>
                <xsd:element ref="ns3:MediaServiceGenerationTime" minOccurs="0"/>
                <xsd:element ref="ns3:MediaServiceEventHashCode" minOccurs="0"/>
                <xsd:element ref="ns3:MediaServiceOCR"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9f20c6-e4f1-44ef-9c67-ce42855cbb83" elementFormDefault="qualified">
    <xsd:import namespace="http://schemas.microsoft.com/office/2006/documentManagement/types"/>
    <xsd:import namespace="http://schemas.microsoft.com/office/infopath/2007/PartnerControls"/>
    <xsd:element name="MediaServiceDateTaken" ma:index="8" nillable="true" ma:displayName="MediaServiceDateTaken" ma:hidden="true" ma:indexed="true" ma:internalName="MediaServiceDateTaken" ma:readOnly="true">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ystemTags" ma:index="13" nillable="true" ma:displayName="MediaServiceSystemTags" ma:hidden="true" ma:internalName="MediaServiceSystemTags" ma:readOnly="true">
      <xsd:simpleType>
        <xsd:restriction base="dms:Note"/>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_activity" ma:index="17"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209f20c6-e4f1-44ef-9c67-ce42855cbb83" xsi:nil="true"/>
  </documentManagement>
</p:properties>
</file>

<file path=customXml/itemProps1.xml><?xml version="1.0" encoding="utf-8"?>
<ds:datastoreItem xmlns:ds="http://schemas.openxmlformats.org/officeDocument/2006/customXml" ds:itemID="{F1924894-5EB2-422B-BE01-08B9241E8085}">
  <ds:schemaRefs>
    <ds:schemaRef ds:uri="http://schemas.microsoft.com/sharepoint/v3/contenttype/forms"/>
  </ds:schemaRefs>
</ds:datastoreItem>
</file>

<file path=customXml/itemProps2.xml><?xml version="1.0" encoding="utf-8"?>
<ds:datastoreItem xmlns:ds="http://schemas.openxmlformats.org/officeDocument/2006/customXml" ds:itemID="{F3AF0560-6E5B-43B5-8188-EADE6BD4AAB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09f20c6-e4f1-44ef-9c67-ce42855cbb8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DE73587-FD69-4409-BD91-E07298A4009F}">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209f20c6-e4f1-44ef-9c67-ce42855cbb83"/>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3383</TotalTime>
  <Words>2141</Words>
  <Application>Microsoft Office PowerPoint</Application>
  <PresentationFormat>Widescreen</PresentationFormat>
  <Paragraphs>246</Paragraphs>
  <Slides>21</Slides>
  <Notes>20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21</vt:i4>
      </vt:variant>
    </vt:vector>
  </HeadingPairs>
  <TitlesOfParts>
    <vt:vector size="31" baseType="lpstr">
      <vt:lpstr>Arial</vt:lpstr>
      <vt:lpstr>Arimo</vt:lpstr>
      <vt:lpstr>Calibri</vt:lpstr>
      <vt:lpstr>Cambria Math</vt:lpstr>
      <vt:lpstr>Lato</vt:lpstr>
      <vt:lpstr>Lato Heavy</vt:lpstr>
      <vt:lpstr>Lato Semibold</vt:lpstr>
      <vt:lpstr>Raleway Lining</vt:lpstr>
      <vt:lpstr>Roboto</vt:lpstr>
      <vt:lpstr>CRC Speaker PPT Template</vt:lpstr>
      <vt:lpstr>Understanding and Minimizing the Cost of Rework in Construction</vt:lpstr>
      <vt:lpstr>Why are we here?</vt:lpstr>
      <vt:lpstr>Audience Poll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Audience Poll</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Heidi</dc:creator>
  <cp:lastModifiedBy>Travis Davis</cp:lastModifiedBy>
  <cp:revision>6</cp:revision>
  <dcterms:created xsi:type="dcterms:W3CDTF">2020-07-23T14:29:55Z</dcterms:created>
  <dcterms:modified xsi:type="dcterms:W3CDTF">2025-02-19T06:29:55Z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0x0101006AA0B599BE8CC74CB04022CC06D111EA</vt:lpwstr>
  </property>
  <property fmtid="{D5CDD505-2E9C-101B-9397-08002B2CF9AE}" pid="3" name="MediaServiceImageTags">
    <vt:lpwstr/>
  </property>
</Properties>
</file>